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71" r:id="rId4"/>
    <p:sldId id="261" r:id="rId5"/>
    <p:sldId id="258" r:id="rId6"/>
    <p:sldId id="270" r:id="rId7"/>
    <p:sldId id="267" r:id="rId8"/>
    <p:sldId id="268" r:id="rId9"/>
    <p:sldId id="269" r:id="rId10"/>
    <p:sldId id="262" r:id="rId11"/>
    <p:sldId id="264" r:id="rId12"/>
    <p:sldId id="263" r:id="rId13"/>
    <p:sldId id="265" r:id="rId14"/>
    <p:sldId id="266" r:id="rId15"/>
  </p:sldIdLst>
  <p:sldSz cx="18288000" cy="10287000"/>
  <p:notesSz cx="6858000" cy="9144000"/>
  <p:embeddedFontLst>
    <p:embeddedFont>
      <p:font typeface="210 네버랜드" panose="020B0600000101010101" charset="-127"/>
      <p:regular r:id="rId16"/>
    </p:embeddedFont>
    <p:embeddedFont>
      <p:font typeface="210 네버랜드 Bold" panose="020B0600000101010101" charset="-127"/>
      <p:regular r:id="rId17"/>
    </p:embeddedFont>
    <p:embeddedFont>
      <p:font typeface="210 네버랜드 Light" panose="020B0600000101010101" charset="-127"/>
      <p:regular r:id="rId18"/>
    </p:embeddedFont>
    <p:embeddedFont>
      <p:font typeface="Jeju Hallasan" panose="020B0600000101010101" charset="-127"/>
      <p:regular r:id="rId19"/>
    </p:embeddedFont>
    <p:embeddedFont>
      <p:font typeface="윤굴림 Semi-Bold" panose="020B0600000101010101" charset="-127"/>
      <p:regular r:id="rId20"/>
    </p:embeddedFont>
    <p:embeddedFont>
      <p:font typeface="Ebrima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oonk3yu12/aiplan.git" TargetMode="External"/><Relationship Id="rId3" Type="http://schemas.openxmlformats.org/officeDocument/2006/relationships/image" Target="../media/image18.sv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Ur_ZMK8u7is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20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0.svg"/><Relationship Id="rId4" Type="http://schemas.openxmlformats.org/officeDocument/2006/relationships/image" Target="../media/image21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079" y="762000"/>
            <a:ext cx="17529621" cy="9029700"/>
            <a:chOff x="0" y="0"/>
            <a:chExt cx="23372828" cy="12039600"/>
          </a:xfrm>
        </p:grpSpPr>
        <p:grpSp>
          <p:nvGrpSpPr>
            <p:cNvPr id="3" name="Group 3"/>
            <p:cNvGrpSpPr/>
            <p:nvPr/>
          </p:nvGrpSpPr>
          <p:grpSpPr>
            <a:xfrm>
              <a:off x="1020828" y="355600"/>
              <a:ext cx="22352000" cy="11684000"/>
              <a:chOff x="0" y="0"/>
              <a:chExt cx="4627187" cy="241875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65228" y="0"/>
              <a:ext cx="22352000" cy="11684000"/>
              <a:chOff x="0" y="0"/>
              <a:chExt cx="4627187" cy="241875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053921" y="822139"/>
              <a:ext cx="571500" cy="571500"/>
              <a:chOff x="0" y="0"/>
              <a:chExt cx="736525" cy="7365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053921" y="2174742"/>
              <a:ext cx="571500" cy="571500"/>
              <a:chOff x="0" y="0"/>
              <a:chExt cx="736525" cy="7365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053921" y="3527345"/>
              <a:ext cx="571500" cy="571500"/>
              <a:chOff x="0" y="0"/>
              <a:chExt cx="736525" cy="7365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53921" y="4879948"/>
              <a:ext cx="571500" cy="571500"/>
              <a:chOff x="0" y="0"/>
              <a:chExt cx="736525" cy="7365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53921" y="6232552"/>
              <a:ext cx="571500" cy="571500"/>
              <a:chOff x="0" y="0"/>
              <a:chExt cx="736525" cy="7365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53921" y="7585155"/>
              <a:ext cx="571500" cy="571500"/>
              <a:chOff x="0" y="0"/>
              <a:chExt cx="736525" cy="7365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053921" y="8937758"/>
              <a:ext cx="571500" cy="571500"/>
              <a:chOff x="0" y="0"/>
              <a:chExt cx="736525" cy="7365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053921" y="10290361"/>
              <a:ext cx="571500" cy="571500"/>
              <a:chOff x="0" y="0"/>
              <a:chExt cx="736525" cy="73652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921631"/>
              <a:ext cx="1400631" cy="381000"/>
              <a:chOff x="0" y="0"/>
              <a:chExt cx="1992008" cy="54186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2273022"/>
              <a:ext cx="1400631" cy="381000"/>
              <a:chOff x="0" y="0"/>
              <a:chExt cx="1992008" cy="54186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3624413"/>
              <a:ext cx="1400631" cy="381000"/>
              <a:chOff x="0" y="0"/>
              <a:chExt cx="1992008" cy="54186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4975804"/>
              <a:ext cx="1400631" cy="381000"/>
              <a:chOff x="0" y="0"/>
              <a:chExt cx="1992008" cy="54186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6327196"/>
              <a:ext cx="1400631" cy="381000"/>
              <a:chOff x="0" y="0"/>
              <a:chExt cx="1992008" cy="54186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0" y="7678587"/>
              <a:ext cx="1400631" cy="381000"/>
              <a:chOff x="0" y="0"/>
              <a:chExt cx="1992008" cy="54186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0" y="9029978"/>
              <a:ext cx="1400631" cy="381000"/>
              <a:chOff x="0" y="0"/>
              <a:chExt cx="1992008" cy="54186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0" y="10381369"/>
              <a:ext cx="1400631" cy="381000"/>
              <a:chOff x="0" y="0"/>
              <a:chExt cx="1992008" cy="54186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grpSp>
        <p:nvGrpSpPr>
          <p:cNvPr id="57" name="Group 57"/>
          <p:cNvGrpSpPr/>
          <p:nvPr/>
        </p:nvGrpSpPr>
        <p:grpSpPr>
          <a:xfrm>
            <a:off x="5310152" y="2018235"/>
            <a:ext cx="7667689" cy="1307017"/>
            <a:chOff x="0" y="0"/>
            <a:chExt cx="2189273" cy="268754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2189273" cy="268754"/>
            </a:xfrm>
            <a:custGeom>
              <a:avLst/>
              <a:gdLst/>
              <a:ahLst/>
              <a:cxnLst/>
              <a:rect l="l" t="t" r="r" b="b"/>
              <a:pathLst>
                <a:path w="2189273" h="268754">
                  <a:moveTo>
                    <a:pt x="51183" y="0"/>
                  </a:moveTo>
                  <a:lnTo>
                    <a:pt x="2138090" y="0"/>
                  </a:lnTo>
                  <a:cubicBezTo>
                    <a:pt x="2166357" y="0"/>
                    <a:pt x="2189273" y="22915"/>
                    <a:pt x="2189273" y="51183"/>
                  </a:cubicBezTo>
                  <a:lnTo>
                    <a:pt x="2189273" y="217571"/>
                  </a:lnTo>
                  <a:cubicBezTo>
                    <a:pt x="2189273" y="231146"/>
                    <a:pt x="2183880" y="244164"/>
                    <a:pt x="2174282" y="253763"/>
                  </a:cubicBezTo>
                  <a:cubicBezTo>
                    <a:pt x="2164683" y="263362"/>
                    <a:pt x="2151664" y="268754"/>
                    <a:pt x="2138090" y="268754"/>
                  </a:cubicBezTo>
                  <a:lnTo>
                    <a:pt x="51183" y="268754"/>
                  </a:lnTo>
                  <a:cubicBezTo>
                    <a:pt x="22915" y="268754"/>
                    <a:pt x="0" y="245839"/>
                    <a:pt x="0" y="217571"/>
                  </a:cubicBezTo>
                  <a:lnTo>
                    <a:pt x="0" y="51183"/>
                  </a:lnTo>
                  <a:cubicBezTo>
                    <a:pt x="0" y="22915"/>
                    <a:pt x="22915" y="0"/>
                    <a:pt x="51183" y="0"/>
                  </a:cubicBezTo>
                  <a:close/>
                </a:path>
              </a:pathLst>
            </a:custGeom>
            <a:solidFill>
              <a:srgbClr val="FFD59B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2189273" cy="325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60" name="TextBox 60"/>
          <p:cNvSpPr txBox="1"/>
          <p:nvPr/>
        </p:nvSpPr>
        <p:spPr>
          <a:xfrm>
            <a:off x="3200400" y="4221443"/>
            <a:ext cx="11449775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58"/>
              </a:lnSpc>
              <a:spcBef>
                <a:spcPct val="0"/>
              </a:spcBef>
            </a:pPr>
            <a:r>
              <a:rPr lang="en-US" sz="9541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우리들의</a:t>
            </a:r>
            <a:r>
              <a:rPr lang="en-US" sz="9541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sz="9541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다이어리</a:t>
            </a:r>
            <a:endParaRPr lang="en-US" sz="9541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3419113" y="7298494"/>
            <a:ext cx="11449775" cy="819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4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생</a:t>
            </a:r>
            <a:r>
              <a:rPr lang="ko-KR" altLang="en-US" sz="4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성</a:t>
            </a:r>
            <a:r>
              <a:rPr lang="en-US" sz="4499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형AI활용개발실무</a:t>
            </a:r>
            <a:r>
              <a:rPr lang="en-US" sz="4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[YA]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6217608" y="8117645"/>
            <a:ext cx="5852783" cy="561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00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20210858이문규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6528550" y="2044714"/>
            <a:ext cx="5230895" cy="1125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기상 공공데이터를 결합한 생성형 </a:t>
            </a:r>
            <a:r>
              <a:rPr lang="en-US" altLang="ko-KR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AI </a:t>
            </a:r>
            <a:r>
              <a:rPr lang="ko-KR" altLang="en-US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일정관리 </a:t>
            </a:r>
            <a:r>
              <a:rPr lang="ko-KR" altLang="en-US" sz="300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챗봇</a:t>
            </a:r>
            <a:endParaRPr lang="en-US" sz="30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079" y="762000"/>
            <a:ext cx="17529621" cy="9029700"/>
            <a:chOff x="0" y="0"/>
            <a:chExt cx="23372828" cy="12039600"/>
          </a:xfrm>
        </p:grpSpPr>
        <p:grpSp>
          <p:nvGrpSpPr>
            <p:cNvPr id="3" name="Group 3"/>
            <p:cNvGrpSpPr/>
            <p:nvPr/>
          </p:nvGrpSpPr>
          <p:grpSpPr>
            <a:xfrm>
              <a:off x="1020828" y="355600"/>
              <a:ext cx="22352000" cy="11684000"/>
              <a:chOff x="0" y="0"/>
              <a:chExt cx="4627187" cy="241875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665228" y="0"/>
              <a:ext cx="22352000" cy="11684000"/>
              <a:chOff x="0" y="0"/>
              <a:chExt cx="4627187" cy="241875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053921" y="822139"/>
              <a:ext cx="571500" cy="571500"/>
              <a:chOff x="0" y="0"/>
              <a:chExt cx="736525" cy="73652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053921" y="2174742"/>
              <a:ext cx="571500" cy="571500"/>
              <a:chOff x="0" y="0"/>
              <a:chExt cx="736525" cy="7365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053921" y="3527345"/>
              <a:ext cx="571500" cy="571500"/>
              <a:chOff x="0" y="0"/>
              <a:chExt cx="736525" cy="7365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53921" y="4879948"/>
              <a:ext cx="571500" cy="571500"/>
              <a:chOff x="0" y="0"/>
              <a:chExt cx="736525" cy="7365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53921" y="6232552"/>
              <a:ext cx="571500" cy="571500"/>
              <a:chOff x="0" y="0"/>
              <a:chExt cx="736525" cy="7365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53921" y="7585155"/>
              <a:ext cx="571500" cy="571500"/>
              <a:chOff x="0" y="0"/>
              <a:chExt cx="736525" cy="7365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053921" y="8937758"/>
              <a:ext cx="571500" cy="571500"/>
              <a:chOff x="0" y="0"/>
              <a:chExt cx="736525" cy="7365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053921" y="10290361"/>
              <a:ext cx="571500" cy="571500"/>
              <a:chOff x="0" y="0"/>
              <a:chExt cx="736525" cy="73652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921631"/>
              <a:ext cx="1400631" cy="381000"/>
              <a:chOff x="0" y="0"/>
              <a:chExt cx="1992008" cy="54186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2273022"/>
              <a:ext cx="1400631" cy="381000"/>
              <a:chOff x="0" y="0"/>
              <a:chExt cx="1992008" cy="54186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3624413"/>
              <a:ext cx="1400631" cy="381000"/>
              <a:chOff x="0" y="0"/>
              <a:chExt cx="1992008" cy="54186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4975804"/>
              <a:ext cx="1400631" cy="381000"/>
              <a:chOff x="0" y="0"/>
              <a:chExt cx="1992008" cy="54186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6327196"/>
              <a:ext cx="1400631" cy="381000"/>
              <a:chOff x="0" y="0"/>
              <a:chExt cx="1992008" cy="54186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0" y="7678587"/>
              <a:ext cx="1400631" cy="381000"/>
              <a:chOff x="0" y="0"/>
              <a:chExt cx="1992008" cy="54186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0" y="9029978"/>
              <a:ext cx="1400631" cy="381000"/>
              <a:chOff x="0" y="0"/>
              <a:chExt cx="1992008" cy="54186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0" y="10381369"/>
              <a:ext cx="1400631" cy="381000"/>
              <a:chOff x="0" y="0"/>
              <a:chExt cx="1992008" cy="54186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sp>
        <p:nvSpPr>
          <p:cNvPr id="57" name="TextBox 57"/>
          <p:cNvSpPr txBox="1"/>
          <p:nvPr/>
        </p:nvSpPr>
        <p:spPr>
          <a:xfrm>
            <a:off x="3303002" y="4078288"/>
            <a:ext cx="11449775" cy="1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END</a:t>
            </a:r>
          </a:p>
        </p:txBody>
      </p:sp>
      <p:grpSp>
        <p:nvGrpSpPr>
          <p:cNvPr id="62" name="Group 62"/>
          <p:cNvGrpSpPr/>
          <p:nvPr/>
        </p:nvGrpSpPr>
        <p:grpSpPr>
          <a:xfrm>
            <a:off x="1028700" y="1028700"/>
            <a:ext cx="16764000" cy="8763000"/>
            <a:chOff x="0" y="0"/>
            <a:chExt cx="4627187" cy="241875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7709" y="0"/>
                  </a:moveTo>
                  <a:lnTo>
                    <a:pt x="4599478" y="0"/>
                  </a:lnTo>
                  <a:cubicBezTo>
                    <a:pt x="4614781" y="0"/>
                    <a:pt x="4627187" y="12406"/>
                    <a:pt x="4627187" y="27709"/>
                  </a:cubicBezTo>
                  <a:lnTo>
                    <a:pt x="4627187" y="2391048"/>
                  </a:lnTo>
                  <a:cubicBezTo>
                    <a:pt x="4627187" y="2398397"/>
                    <a:pt x="4624268" y="2405445"/>
                    <a:pt x="4619072" y="2410641"/>
                  </a:cubicBezTo>
                  <a:cubicBezTo>
                    <a:pt x="4613875" y="2415838"/>
                    <a:pt x="4606827" y="2418757"/>
                    <a:pt x="4599478" y="2418757"/>
                  </a:cubicBezTo>
                  <a:lnTo>
                    <a:pt x="27709" y="2418757"/>
                  </a:lnTo>
                  <a:cubicBezTo>
                    <a:pt x="20360" y="2418757"/>
                    <a:pt x="13312" y="2415838"/>
                    <a:pt x="8116" y="2410641"/>
                  </a:cubicBezTo>
                  <a:cubicBezTo>
                    <a:pt x="2919" y="2405445"/>
                    <a:pt x="0" y="2398397"/>
                    <a:pt x="0" y="2391048"/>
                  </a:cubicBezTo>
                  <a:lnTo>
                    <a:pt x="0" y="27709"/>
                  </a:lnTo>
                  <a:cubicBezTo>
                    <a:pt x="0" y="20360"/>
                    <a:pt x="2919" y="13312"/>
                    <a:pt x="8116" y="8116"/>
                  </a:cubicBezTo>
                  <a:cubicBezTo>
                    <a:pt x="13312" y="2919"/>
                    <a:pt x="20360" y="0"/>
                    <a:pt x="27709" y="0"/>
                  </a:cubicBezTo>
                  <a:close/>
                </a:path>
              </a:pathLst>
            </a:custGeom>
            <a:solidFill>
              <a:srgbClr val="FFD59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4" name="TextBox 64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762000" y="762000"/>
            <a:ext cx="16764000" cy="8763000"/>
            <a:chOff x="0" y="0"/>
            <a:chExt cx="4627187" cy="2418757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3091" y="0"/>
                  </a:moveTo>
                  <a:lnTo>
                    <a:pt x="4604096" y="0"/>
                  </a:lnTo>
                  <a:cubicBezTo>
                    <a:pt x="4616849" y="0"/>
                    <a:pt x="4627187" y="10338"/>
                    <a:pt x="4627187" y="23091"/>
                  </a:cubicBezTo>
                  <a:lnTo>
                    <a:pt x="4627187" y="2395666"/>
                  </a:lnTo>
                  <a:cubicBezTo>
                    <a:pt x="4627187" y="2408419"/>
                    <a:pt x="4616849" y="2418757"/>
                    <a:pt x="4604096" y="2418757"/>
                  </a:cubicBezTo>
                  <a:lnTo>
                    <a:pt x="23091" y="2418757"/>
                  </a:lnTo>
                  <a:cubicBezTo>
                    <a:pt x="10338" y="2418757"/>
                    <a:pt x="0" y="2408419"/>
                    <a:pt x="0" y="2395666"/>
                  </a:cubicBezTo>
                  <a:lnTo>
                    <a:pt x="0" y="23091"/>
                  </a:lnTo>
                  <a:cubicBezTo>
                    <a:pt x="0" y="10338"/>
                    <a:pt x="10338" y="0"/>
                    <a:pt x="23091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7" name="TextBox 67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>
            <a:off x="1053520" y="1378604"/>
            <a:ext cx="428625" cy="428625"/>
            <a:chOff x="0" y="0"/>
            <a:chExt cx="736525" cy="736525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1053520" y="2393057"/>
            <a:ext cx="428625" cy="428625"/>
            <a:chOff x="0" y="0"/>
            <a:chExt cx="736525" cy="736525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>
            <a:off x="1053520" y="3407509"/>
            <a:ext cx="428625" cy="428625"/>
            <a:chOff x="0" y="0"/>
            <a:chExt cx="736525" cy="736525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6" name="TextBox 76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053520" y="4421961"/>
            <a:ext cx="428625" cy="428625"/>
            <a:chOff x="0" y="0"/>
            <a:chExt cx="736525" cy="736525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9" name="TextBox 79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053520" y="5436414"/>
            <a:ext cx="428625" cy="428625"/>
            <a:chOff x="0" y="0"/>
            <a:chExt cx="736525" cy="736525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" name="TextBox 82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053520" y="6450866"/>
            <a:ext cx="428625" cy="428625"/>
            <a:chOff x="0" y="0"/>
            <a:chExt cx="736525" cy="736525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5" name="TextBox 85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86" name="Group 86"/>
          <p:cNvGrpSpPr/>
          <p:nvPr/>
        </p:nvGrpSpPr>
        <p:grpSpPr>
          <a:xfrm>
            <a:off x="1053520" y="7465319"/>
            <a:ext cx="428625" cy="428625"/>
            <a:chOff x="0" y="0"/>
            <a:chExt cx="736525" cy="736525"/>
          </a:xfrm>
        </p:grpSpPr>
        <p:sp>
          <p:nvSpPr>
            <p:cNvPr id="87" name="Freeform 87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8" name="TextBox 88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89" name="Group 89"/>
          <p:cNvGrpSpPr/>
          <p:nvPr/>
        </p:nvGrpSpPr>
        <p:grpSpPr>
          <a:xfrm>
            <a:off x="1053520" y="8479771"/>
            <a:ext cx="428625" cy="428625"/>
            <a:chOff x="0" y="0"/>
            <a:chExt cx="736525" cy="736525"/>
          </a:xfrm>
        </p:grpSpPr>
        <p:sp>
          <p:nvSpPr>
            <p:cNvPr id="90" name="Freeform 90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1" name="TextBox 91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92" name="Group 92"/>
          <p:cNvGrpSpPr/>
          <p:nvPr/>
        </p:nvGrpSpPr>
        <p:grpSpPr>
          <a:xfrm>
            <a:off x="263079" y="1453223"/>
            <a:ext cx="1050473" cy="285750"/>
            <a:chOff x="0" y="0"/>
            <a:chExt cx="1992008" cy="541867"/>
          </a:xfrm>
        </p:grpSpPr>
        <p:sp>
          <p:nvSpPr>
            <p:cNvPr id="93" name="Freeform 93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4" name="TextBox 94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263079" y="2466767"/>
            <a:ext cx="1050473" cy="285750"/>
            <a:chOff x="0" y="0"/>
            <a:chExt cx="1992008" cy="541867"/>
          </a:xfrm>
        </p:grpSpPr>
        <p:sp>
          <p:nvSpPr>
            <p:cNvPr id="96" name="Freeform 96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98" name="Group 98"/>
          <p:cNvGrpSpPr/>
          <p:nvPr/>
        </p:nvGrpSpPr>
        <p:grpSpPr>
          <a:xfrm>
            <a:off x="263079" y="3480310"/>
            <a:ext cx="1050473" cy="285750"/>
            <a:chOff x="0" y="0"/>
            <a:chExt cx="1992008" cy="541867"/>
          </a:xfrm>
        </p:grpSpPr>
        <p:sp>
          <p:nvSpPr>
            <p:cNvPr id="99" name="Freeform 99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01" name="Group 101"/>
          <p:cNvGrpSpPr/>
          <p:nvPr/>
        </p:nvGrpSpPr>
        <p:grpSpPr>
          <a:xfrm>
            <a:off x="263079" y="4493853"/>
            <a:ext cx="1050473" cy="285750"/>
            <a:chOff x="0" y="0"/>
            <a:chExt cx="1992008" cy="541867"/>
          </a:xfrm>
        </p:grpSpPr>
        <p:sp>
          <p:nvSpPr>
            <p:cNvPr id="102" name="Freeform 102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3" name="TextBox 103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04" name="Group 104"/>
          <p:cNvGrpSpPr/>
          <p:nvPr/>
        </p:nvGrpSpPr>
        <p:grpSpPr>
          <a:xfrm>
            <a:off x="263079" y="5507397"/>
            <a:ext cx="1050473" cy="285750"/>
            <a:chOff x="0" y="0"/>
            <a:chExt cx="1992008" cy="541867"/>
          </a:xfrm>
        </p:grpSpPr>
        <p:sp>
          <p:nvSpPr>
            <p:cNvPr id="105" name="Freeform 105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6" name="TextBox 106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07" name="Group 107"/>
          <p:cNvGrpSpPr/>
          <p:nvPr/>
        </p:nvGrpSpPr>
        <p:grpSpPr>
          <a:xfrm>
            <a:off x="263079" y="6520940"/>
            <a:ext cx="1050473" cy="285750"/>
            <a:chOff x="0" y="0"/>
            <a:chExt cx="1992008" cy="541867"/>
          </a:xfrm>
        </p:grpSpPr>
        <p:sp>
          <p:nvSpPr>
            <p:cNvPr id="108" name="Freeform 108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9" name="TextBox 109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10" name="Group 110"/>
          <p:cNvGrpSpPr/>
          <p:nvPr/>
        </p:nvGrpSpPr>
        <p:grpSpPr>
          <a:xfrm>
            <a:off x="263079" y="7534484"/>
            <a:ext cx="1050473" cy="285750"/>
            <a:chOff x="0" y="0"/>
            <a:chExt cx="1992008" cy="541867"/>
          </a:xfrm>
        </p:grpSpPr>
        <p:sp>
          <p:nvSpPr>
            <p:cNvPr id="111" name="Freeform 111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2" name="TextBox 112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263079" y="8548027"/>
            <a:ext cx="1050473" cy="285750"/>
            <a:chOff x="0" y="0"/>
            <a:chExt cx="1992008" cy="541867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5" name="TextBox 115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116" name="TextBox 116"/>
          <p:cNvSpPr txBox="1"/>
          <p:nvPr/>
        </p:nvSpPr>
        <p:spPr>
          <a:xfrm>
            <a:off x="3419113" y="1465877"/>
            <a:ext cx="1144977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일정 이메일</a:t>
            </a:r>
            <a:r>
              <a:rPr lang="en-US" sz="6999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알림</a:t>
            </a:r>
            <a:r>
              <a:rPr lang="en-US" sz="6999" dirty="0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 </a:t>
            </a:r>
            <a:r>
              <a:rPr lang="en-US" sz="6999" dirty="0" err="1">
                <a:solidFill>
                  <a:srgbClr val="000000"/>
                </a:solidFill>
                <a:latin typeface="210 네버랜드"/>
                <a:ea typeface="210 네버랜드"/>
                <a:cs typeface="210 네버랜드"/>
                <a:sym typeface="210 네버랜드"/>
              </a:rPr>
              <a:t>기능</a:t>
            </a:r>
            <a:endParaRPr lang="en-US" sz="6999" dirty="0">
              <a:solidFill>
                <a:srgbClr val="000000"/>
              </a:solidFill>
              <a:latin typeface="210 네버랜드"/>
              <a:ea typeface="210 네버랜드"/>
              <a:cs typeface="210 네버랜드"/>
              <a:sym typeface="210 네버랜드"/>
            </a:endParaRPr>
          </a:p>
        </p:txBody>
      </p:sp>
      <p:grpSp>
        <p:nvGrpSpPr>
          <p:cNvPr id="117" name="Group 117"/>
          <p:cNvGrpSpPr/>
          <p:nvPr/>
        </p:nvGrpSpPr>
        <p:grpSpPr>
          <a:xfrm>
            <a:off x="2654623" y="4078288"/>
            <a:ext cx="12727178" cy="4437150"/>
            <a:chOff x="0" y="0"/>
            <a:chExt cx="3352014" cy="1700765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3352014" cy="1700765"/>
            </a:xfrm>
            <a:custGeom>
              <a:avLst/>
              <a:gdLst/>
              <a:ahLst/>
              <a:cxnLst/>
              <a:rect l="l" t="t" r="r" b="b"/>
              <a:pathLst>
                <a:path w="3352014" h="1700765">
                  <a:moveTo>
                    <a:pt x="60830" y="0"/>
                  </a:moveTo>
                  <a:lnTo>
                    <a:pt x="3291184" y="0"/>
                  </a:lnTo>
                  <a:cubicBezTo>
                    <a:pt x="3324780" y="0"/>
                    <a:pt x="3352014" y="27234"/>
                    <a:pt x="3352014" y="60830"/>
                  </a:cubicBezTo>
                  <a:lnTo>
                    <a:pt x="3352014" y="1639935"/>
                  </a:lnTo>
                  <a:cubicBezTo>
                    <a:pt x="3352014" y="1656068"/>
                    <a:pt x="3345605" y="1671541"/>
                    <a:pt x="3334197" y="1682948"/>
                  </a:cubicBezTo>
                  <a:cubicBezTo>
                    <a:pt x="3322789" y="1694356"/>
                    <a:pt x="3307317" y="1700765"/>
                    <a:pt x="3291184" y="1700765"/>
                  </a:cubicBezTo>
                  <a:lnTo>
                    <a:pt x="60830" y="1700765"/>
                  </a:lnTo>
                  <a:cubicBezTo>
                    <a:pt x="27234" y="1700765"/>
                    <a:pt x="0" y="1673531"/>
                    <a:pt x="0" y="1639935"/>
                  </a:cubicBezTo>
                  <a:lnTo>
                    <a:pt x="0" y="60830"/>
                  </a:lnTo>
                  <a:cubicBezTo>
                    <a:pt x="0" y="27234"/>
                    <a:pt x="27234" y="0"/>
                    <a:pt x="60830" y="0"/>
                  </a:cubicBezTo>
                  <a:close/>
                </a:path>
              </a:pathLst>
            </a:custGeom>
            <a:solidFill>
              <a:srgbClr val="FFD59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9" name="TextBox 119"/>
            <p:cNvSpPr txBox="1"/>
            <p:nvPr/>
          </p:nvSpPr>
          <p:spPr>
            <a:xfrm>
              <a:off x="0" y="-57150"/>
              <a:ext cx="3352014" cy="175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120" name="TextBox 120"/>
          <p:cNvSpPr txBox="1"/>
          <p:nvPr/>
        </p:nvSpPr>
        <p:spPr>
          <a:xfrm>
            <a:off x="2914220" y="4825950"/>
            <a:ext cx="11177775" cy="2308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0734" lvl="1" indent="-350367" algn="ctr">
              <a:lnSpc>
                <a:spcPts val="4543"/>
              </a:lnSpc>
              <a:buFont typeface="Arial"/>
              <a:buChar char="•"/>
            </a:pPr>
            <a:r>
              <a:rPr lang="en-US" sz="3245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즉시</a:t>
            </a:r>
            <a:r>
              <a:rPr lang="en-US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ko-KR" altLang="en-US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알림</a:t>
            </a:r>
            <a:r>
              <a:rPr lang="en-US" altLang="ko-KR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: </a:t>
            </a:r>
            <a:r>
              <a:rPr lang="ko-KR" altLang="en-US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일정 등록</a:t>
            </a:r>
            <a:r>
              <a:rPr lang="en-US" altLang="ko-KR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/</a:t>
            </a:r>
            <a:r>
              <a:rPr lang="ko-KR" altLang="en-US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삭제 시 실시간 메일 발송</a:t>
            </a:r>
            <a:endParaRPr lang="en-US" altLang="ko-KR" sz="3245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700734" lvl="1" indent="-350367" algn="ctr">
              <a:lnSpc>
                <a:spcPts val="4543"/>
              </a:lnSpc>
              <a:buFont typeface="Arial"/>
              <a:buChar char="•"/>
            </a:pPr>
            <a:r>
              <a:rPr lang="ko-KR" altLang="en-US" sz="3245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리마인더</a:t>
            </a:r>
            <a:r>
              <a:rPr lang="en-US" altLang="ko-KR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: D-Day </a:t>
            </a:r>
            <a:r>
              <a:rPr lang="ko-KR" altLang="en-US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및 </a:t>
            </a:r>
            <a:r>
              <a:rPr lang="en-US" altLang="ko-KR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D-7 </a:t>
            </a:r>
            <a:r>
              <a:rPr lang="ko-KR" altLang="en-US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자동 스케줄링</a:t>
            </a:r>
            <a:br>
              <a:rPr lang="en-US" altLang="ko-KR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</a:br>
            <a:br>
              <a:rPr lang="en-US" altLang="ko-KR" sz="3245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</a:br>
            <a:endParaRPr lang="en-US" sz="3245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121" name="Freeform 121"/>
          <p:cNvSpPr/>
          <p:nvPr/>
        </p:nvSpPr>
        <p:spPr>
          <a:xfrm rot="-2123637">
            <a:off x="1439779" y="4089982"/>
            <a:ext cx="2689286" cy="761133"/>
          </a:xfrm>
          <a:custGeom>
            <a:avLst/>
            <a:gdLst/>
            <a:ahLst/>
            <a:cxnLst/>
            <a:rect l="l" t="t" r="r" b="b"/>
            <a:pathLst>
              <a:path w="2689286" h="761133">
                <a:moveTo>
                  <a:pt x="0" y="0"/>
                </a:moveTo>
                <a:lnTo>
                  <a:pt x="2689285" y="0"/>
                </a:lnTo>
                <a:lnTo>
                  <a:pt x="2689285" y="761133"/>
                </a:lnTo>
                <a:lnTo>
                  <a:pt x="0" y="76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341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2" name="Freeform 122"/>
          <p:cNvSpPr/>
          <p:nvPr/>
        </p:nvSpPr>
        <p:spPr>
          <a:xfrm>
            <a:off x="3643598" y="6382838"/>
            <a:ext cx="8599853" cy="1890592"/>
          </a:xfrm>
          <a:custGeom>
            <a:avLst/>
            <a:gdLst/>
            <a:ahLst/>
            <a:cxnLst/>
            <a:rect l="l" t="t" r="r" b="b"/>
            <a:pathLst>
              <a:path w="8599853" h="1890592">
                <a:moveTo>
                  <a:pt x="0" y="0"/>
                </a:moveTo>
                <a:lnTo>
                  <a:pt x="8599853" y="0"/>
                </a:lnTo>
                <a:lnTo>
                  <a:pt x="8599853" y="1890592"/>
                </a:lnTo>
                <a:lnTo>
                  <a:pt x="0" y="1890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941" r="-2994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3" name="Freeform 123"/>
          <p:cNvSpPr/>
          <p:nvPr/>
        </p:nvSpPr>
        <p:spPr>
          <a:xfrm>
            <a:off x="12243451" y="6386676"/>
            <a:ext cx="1617021" cy="1886754"/>
          </a:xfrm>
          <a:custGeom>
            <a:avLst/>
            <a:gdLst/>
            <a:ahLst/>
            <a:cxnLst/>
            <a:rect l="l" t="t" r="r" b="b"/>
            <a:pathLst>
              <a:path w="1617021" h="2113587">
                <a:moveTo>
                  <a:pt x="0" y="0"/>
                </a:moveTo>
                <a:lnTo>
                  <a:pt x="1617021" y="0"/>
                </a:lnTo>
                <a:lnTo>
                  <a:pt x="1617021" y="2113587"/>
                </a:lnTo>
                <a:lnTo>
                  <a:pt x="0" y="21135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5" name="TextBox 65">
            <a:extLst>
              <a:ext uri="{FF2B5EF4-FFF2-40B4-BE49-F238E27FC236}">
                <a16:creationId xmlns:a16="http://schemas.microsoft.com/office/drawing/2014/main" id="{D8C37F3D-70DB-008B-22C2-1FA1B5DB1ED6}"/>
              </a:ext>
            </a:extLst>
          </p:cNvPr>
          <p:cNvSpPr txBox="1"/>
          <p:nvPr/>
        </p:nvSpPr>
        <p:spPr>
          <a:xfrm>
            <a:off x="3697816" y="3074966"/>
            <a:ext cx="11054961" cy="17979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200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Used:node-schedule,Nodemailer</a:t>
            </a:r>
            <a:endParaRPr lang="en-US" sz="20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endParaRPr lang="en-US" sz="39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28700" y="1028700"/>
            <a:ext cx="16764000" cy="8763000"/>
            <a:chOff x="0" y="0"/>
            <a:chExt cx="4627187" cy="2418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7709" y="0"/>
                  </a:moveTo>
                  <a:lnTo>
                    <a:pt x="4599478" y="0"/>
                  </a:lnTo>
                  <a:cubicBezTo>
                    <a:pt x="4614781" y="0"/>
                    <a:pt x="4627187" y="12406"/>
                    <a:pt x="4627187" y="27709"/>
                  </a:cubicBezTo>
                  <a:lnTo>
                    <a:pt x="4627187" y="2391048"/>
                  </a:lnTo>
                  <a:cubicBezTo>
                    <a:pt x="4627187" y="2398397"/>
                    <a:pt x="4624268" y="2405445"/>
                    <a:pt x="4619072" y="2410641"/>
                  </a:cubicBezTo>
                  <a:cubicBezTo>
                    <a:pt x="4613875" y="2415838"/>
                    <a:pt x="4606827" y="2418757"/>
                    <a:pt x="4599478" y="2418757"/>
                  </a:cubicBezTo>
                  <a:lnTo>
                    <a:pt x="27709" y="2418757"/>
                  </a:lnTo>
                  <a:cubicBezTo>
                    <a:pt x="20360" y="2418757"/>
                    <a:pt x="13312" y="2415838"/>
                    <a:pt x="8116" y="2410641"/>
                  </a:cubicBezTo>
                  <a:cubicBezTo>
                    <a:pt x="2919" y="2405445"/>
                    <a:pt x="0" y="2398397"/>
                    <a:pt x="0" y="2391048"/>
                  </a:cubicBezTo>
                  <a:lnTo>
                    <a:pt x="0" y="27709"/>
                  </a:lnTo>
                  <a:cubicBezTo>
                    <a:pt x="0" y="20360"/>
                    <a:pt x="2919" y="13312"/>
                    <a:pt x="8116" y="8116"/>
                  </a:cubicBezTo>
                  <a:cubicBezTo>
                    <a:pt x="13312" y="2919"/>
                    <a:pt x="20360" y="0"/>
                    <a:pt x="27709" y="0"/>
                  </a:cubicBezTo>
                  <a:close/>
                </a:path>
              </a:pathLst>
            </a:custGeom>
            <a:solidFill>
              <a:srgbClr val="FFD59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2000" y="762000"/>
            <a:ext cx="16764000" cy="8763000"/>
            <a:chOff x="0" y="0"/>
            <a:chExt cx="4627187" cy="2418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3091" y="0"/>
                  </a:moveTo>
                  <a:lnTo>
                    <a:pt x="4604096" y="0"/>
                  </a:lnTo>
                  <a:cubicBezTo>
                    <a:pt x="4616849" y="0"/>
                    <a:pt x="4627187" y="10338"/>
                    <a:pt x="4627187" y="23091"/>
                  </a:cubicBezTo>
                  <a:lnTo>
                    <a:pt x="4627187" y="2395666"/>
                  </a:lnTo>
                  <a:cubicBezTo>
                    <a:pt x="4627187" y="2408419"/>
                    <a:pt x="4616849" y="2418757"/>
                    <a:pt x="4604096" y="2418757"/>
                  </a:cubicBezTo>
                  <a:lnTo>
                    <a:pt x="23091" y="2418757"/>
                  </a:lnTo>
                  <a:cubicBezTo>
                    <a:pt x="10338" y="2418757"/>
                    <a:pt x="0" y="2408419"/>
                    <a:pt x="0" y="2395666"/>
                  </a:cubicBezTo>
                  <a:lnTo>
                    <a:pt x="0" y="23091"/>
                  </a:lnTo>
                  <a:cubicBezTo>
                    <a:pt x="0" y="10338"/>
                    <a:pt x="10338" y="0"/>
                    <a:pt x="23091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3520" y="1378604"/>
            <a:ext cx="428625" cy="428625"/>
            <a:chOff x="0" y="0"/>
            <a:chExt cx="736525" cy="7365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3520" y="2393057"/>
            <a:ext cx="428625" cy="428625"/>
            <a:chOff x="0" y="0"/>
            <a:chExt cx="736525" cy="7365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3520" y="3407509"/>
            <a:ext cx="428625" cy="428625"/>
            <a:chOff x="0" y="0"/>
            <a:chExt cx="736525" cy="7365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53520" y="4421961"/>
            <a:ext cx="428625" cy="428625"/>
            <a:chOff x="0" y="0"/>
            <a:chExt cx="736525" cy="7365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3520" y="5436414"/>
            <a:ext cx="428625" cy="428625"/>
            <a:chOff x="0" y="0"/>
            <a:chExt cx="736525" cy="7365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3520" y="6450866"/>
            <a:ext cx="428625" cy="428625"/>
            <a:chOff x="0" y="0"/>
            <a:chExt cx="736525" cy="73652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53520" y="7465319"/>
            <a:ext cx="428625" cy="428625"/>
            <a:chOff x="0" y="0"/>
            <a:chExt cx="736525" cy="7365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53520" y="8479771"/>
            <a:ext cx="428625" cy="428625"/>
            <a:chOff x="0" y="0"/>
            <a:chExt cx="736525" cy="7365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63079" y="1453223"/>
            <a:ext cx="1050473" cy="285750"/>
            <a:chOff x="0" y="0"/>
            <a:chExt cx="1992008" cy="5418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63079" y="2466767"/>
            <a:ext cx="1050473" cy="285750"/>
            <a:chOff x="0" y="0"/>
            <a:chExt cx="1992008" cy="54186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63079" y="3480310"/>
            <a:ext cx="1050473" cy="285750"/>
            <a:chOff x="0" y="0"/>
            <a:chExt cx="1992008" cy="54186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63079" y="4493853"/>
            <a:ext cx="1050473" cy="285750"/>
            <a:chOff x="0" y="0"/>
            <a:chExt cx="1992008" cy="54186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63079" y="5507397"/>
            <a:ext cx="1050473" cy="285750"/>
            <a:chOff x="0" y="0"/>
            <a:chExt cx="1992008" cy="54186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63079" y="6520940"/>
            <a:ext cx="1050473" cy="285750"/>
            <a:chOff x="0" y="0"/>
            <a:chExt cx="1992008" cy="54186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63079" y="7534484"/>
            <a:ext cx="1050473" cy="285750"/>
            <a:chOff x="0" y="0"/>
            <a:chExt cx="1992008" cy="5418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63079" y="8548027"/>
            <a:ext cx="1050473" cy="285750"/>
            <a:chOff x="0" y="0"/>
            <a:chExt cx="1992008" cy="5418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3119865" y="1992299"/>
            <a:ext cx="12048270" cy="1813717"/>
            <a:chOff x="0" y="-178279"/>
            <a:chExt cx="3173207" cy="477687"/>
          </a:xfrm>
        </p:grpSpPr>
        <p:sp>
          <p:nvSpPr>
            <p:cNvPr id="61" name="Freeform 61"/>
            <p:cNvSpPr/>
            <p:nvPr/>
          </p:nvSpPr>
          <p:spPr>
            <a:xfrm>
              <a:off x="0" y="-178279"/>
              <a:ext cx="3173207" cy="299408"/>
            </a:xfrm>
            <a:custGeom>
              <a:avLst/>
              <a:gdLst/>
              <a:ahLst/>
              <a:cxnLst/>
              <a:rect l="l" t="t" r="r" b="b"/>
              <a:pathLst>
                <a:path w="3173207" h="299408">
                  <a:moveTo>
                    <a:pt x="64258" y="0"/>
                  </a:moveTo>
                  <a:lnTo>
                    <a:pt x="3108949" y="0"/>
                  </a:lnTo>
                  <a:cubicBezTo>
                    <a:pt x="3125991" y="0"/>
                    <a:pt x="3142336" y="6770"/>
                    <a:pt x="3154386" y="18821"/>
                  </a:cubicBezTo>
                  <a:cubicBezTo>
                    <a:pt x="3166437" y="30871"/>
                    <a:pt x="3173207" y="47215"/>
                    <a:pt x="3173207" y="64258"/>
                  </a:cubicBezTo>
                  <a:lnTo>
                    <a:pt x="3173207" y="235150"/>
                  </a:lnTo>
                  <a:cubicBezTo>
                    <a:pt x="3173207" y="252192"/>
                    <a:pt x="3166437" y="268537"/>
                    <a:pt x="3154386" y="280587"/>
                  </a:cubicBezTo>
                  <a:cubicBezTo>
                    <a:pt x="3142336" y="292638"/>
                    <a:pt x="3125991" y="299408"/>
                    <a:pt x="3108949" y="299408"/>
                  </a:cubicBezTo>
                  <a:lnTo>
                    <a:pt x="64258" y="299408"/>
                  </a:lnTo>
                  <a:cubicBezTo>
                    <a:pt x="47215" y="299408"/>
                    <a:pt x="30871" y="292638"/>
                    <a:pt x="18821" y="280587"/>
                  </a:cubicBezTo>
                  <a:cubicBezTo>
                    <a:pt x="6770" y="268537"/>
                    <a:pt x="0" y="252192"/>
                    <a:pt x="0" y="235150"/>
                  </a:cubicBezTo>
                  <a:lnTo>
                    <a:pt x="0" y="64258"/>
                  </a:lnTo>
                  <a:cubicBezTo>
                    <a:pt x="0" y="47215"/>
                    <a:pt x="6770" y="30871"/>
                    <a:pt x="18821" y="18821"/>
                  </a:cubicBezTo>
                  <a:cubicBezTo>
                    <a:pt x="30871" y="6770"/>
                    <a:pt x="47215" y="0"/>
                    <a:pt x="64258" y="0"/>
                  </a:cubicBezTo>
                  <a:close/>
                </a:path>
              </a:pathLst>
            </a:custGeom>
            <a:solidFill>
              <a:srgbClr val="FFD59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57150"/>
              <a:ext cx="3173207" cy="3565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63" name="Freeform 63"/>
          <p:cNvSpPr/>
          <p:nvPr/>
        </p:nvSpPr>
        <p:spPr>
          <a:xfrm>
            <a:off x="3119865" y="5662143"/>
            <a:ext cx="877680" cy="877680"/>
          </a:xfrm>
          <a:custGeom>
            <a:avLst/>
            <a:gdLst/>
            <a:ahLst/>
            <a:cxnLst/>
            <a:rect l="l" t="t" r="r" b="b"/>
            <a:pathLst>
              <a:path w="877680" h="877680">
                <a:moveTo>
                  <a:pt x="0" y="0"/>
                </a:moveTo>
                <a:lnTo>
                  <a:pt x="877680" y="0"/>
                </a:lnTo>
                <a:lnTo>
                  <a:pt x="877680" y="877680"/>
                </a:lnTo>
                <a:lnTo>
                  <a:pt x="0" y="877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5" name="TextBox 65"/>
          <p:cNvSpPr txBox="1"/>
          <p:nvPr/>
        </p:nvSpPr>
        <p:spPr>
          <a:xfrm>
            <a:off x="3419112" y="847927"/>
            <a:ext cx="11449775" cy="1150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5400" dirty="0">
                <a:latin typeface="210 네버랜드 Light" panose="020B0600000101010101" charset="-127"/>
                <a:ea typeface="210 네버랜드 Light" panose="020B0600000101010101" charset="-127"/>
              </a:rPr>
              <a:t>서비스 시연 영상</a:t>
            </a:r>
            <a:endParaRPr lang="en-US" sz="5400" dirty="0">
              <a:solidFill>
                <a:srgbClr val="000000"/>
              </a:solidFill>
              <a:latin typeface="210 네버랜드 Light" panose="020B0600000101010101" charset="-127"/>
              <a:ea typeface="210 네버랜드 Light" panose="020B0600000101010101" charset="-127"/>
              <a:cs typeface="210 네버랜드"/>
              <a:sym typeface="210 네버랜드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3997545" y="2205293"/>
            <a:ext cx="1039143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479"/>
              </a:lnSpc>
              <a:spcBef>
                <a:spcPct val="0"/>
              </a:spcBef>
            </a:pP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"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일정 추천부터 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SNS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공유까지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,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끊김 없는 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AI </a:t>
            </a:r>
            <a:r>
              <a:rPr lang="ko-KR" altLang="en-US" sz="3200" dirty="0">
                <a:latin typeface="210 네버랜드 Light" panose="020B0600000101010101" charset="-127"/>
                <a:ea typeface="210 네버랜드 Light" panose="020B0600000101010101" charset="-127"/>
              </a:rPr>
              <a:t>경험</a:t>
            </a:r>
            <a:r>
              <a:rPr lang="en-US" altLang="ko-KR" sz="3200" dirty="0">
                <a:latin typeface="210 네버랜드 Light" panose="020B0600000101010101" charset="-127"/>
                <a:ea typeface="210 네버랜드 Light" panose="020B0600000101010101" charset="-127"/>
              </a:rPr>
              <a:t>"</a:t>
            </a:r>
            <a:endParaRPr lang="en-US" sz="3199" dirty="0">
              <a:solidFill>
                <a:srgbClr val="000000"/>
              </a:solidFill>
              <a:latin typeface="210 네버랜드 Light" panose="020B0600000101010101" charset="-127"/>
              <a:ea typeface="210 네버랜드 Light" panose="020B0600000101010101" charset="-127"/>
              <a:cs typeface="210 네버랜드 Light"/>
              <a:sym typeface="210 네버랜드 Light"/>
            </a:endParaRPr>
          </a:p>
        </p:txBody>
      </p:sp>
      <p:pic>
        <p:nvPicPr>
          <p:cNvPr id="64" name="경진대회">
            <a:hlinkClick r:id="" action="ppaction://media"/>
            <a:extLst>
              <a:ext uri="{FF2B5EF4-FFF2-40B4-BE49-F238E27FC236}">
                <a16:creationId xmlns:a16="http://schemas.microsoft.com/office/drawing/2014/main" id="{FD85C0AA-EE0E-DA88-4F3E-D80B3FB2C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08379" y="3236342"/>
            <a:ext cx="10604642" cy="5965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5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63079" y="762000"/>
            <a:ext cx="17529621" cy="9029700"/>
            <a:chOff x="0" y="0"/>
            <a:chExt cx="23372828" cy="12039600"/>
          </a:xfrm>
        </p:grpSpPr>
        <p:grpSp>
          <p:nvGrpSpPr>
            <p:cNvPr id="6" name="Group 6"/>
            <p:cNvGrpSpPr/>
            <p:nvPr/>
          </p:nvGrpSpPr>
          <p:grpSpPr>
            <a:xfrm>
              <a:off x="1020828" y="355600"/>
              <a:ext cx="22352000" cy="11684000"/>
              <a:chOff x="0" y="0"/>
              <a:chExt cx="4627187" cy="241875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65228" y="0"/>
              <a:ext cx="22352000" cy="11684000"/>
              <a:chOff x="0" y="0"/>
              <a:chExt cx="4627187" cy="241875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053921" y="822139"/>
              <a:ext cx="571500" cy="571500"/>
              <a:chOff x="0" y="0"/>
              <a:chExt cx="736525" cy="7365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053921" y="2174742"/>
              <a:ext cx="571500" cy="571500"/>
              <a:chOff x="0" y="0"/>
              <a:chExt cx="736525" cy="7365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53921" y="3527345"/>
              <a:ext cx="571500" cy="571500"/>
              <a:chOff x="0" y="0"/>
              <a:chExt cx="736525" cy="7365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53921" y="4879948"/>
              <a:ext cx="571500" cy="571500"/>
              <a:chOff x="0" y="0"/>
              <a:chExt cx="736525" cy="7365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53921" y="6232552"/>
              <a:ext cx="571500" cy="571500"/>
              <a:chOff x="0" y="0"/>
              <a:chExt cx="736525" cy="7365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053921" y="7585155"/>
              <a:ext cx="571500" cy="571500"/>
              <a:chOff x="0" y="0"/>
              <a:chExt cx="736525" cy="7365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053921" y="8937758"/>
              <a:ext cx="571500" cy="571500"/>
              <a:chOff x="0" y="0"/>
              <a:chExt cx="736525" cy="73652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053921" y="10290361"/>
              <a:ext cx="571500" cy="571500"/>
              <a:chOff x="0" y="0"/>
              <a:chExt cx="736525" cy="7365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921631"/>
              <a:ext cx="1400631" cy="381000"/>
              <a:chOff x="0" y="0"/>
              <a:chExt cx="1992008" cy="54186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2273022"/>
              <a:ext cx="1400631" cy="381000"/>
              <a:chOff x="0" y="0"/>
              <a:chExt cx="1992008" cy="54186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3624413"/>
              <a:ext cx="1400631" cy="381000"/>
              <a:chOff x="0" y="0"/>
              <a:chExt cx="1992008" cy="54186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4975804"/>
              <a:ext cx="1400631" cy="381000"/>
              <a:chOff x="0" y="0"/>
              <a:chExt cx="1992008" cy="54186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0" y="6327196"/>
              <a:ext cx="1400631" cy="381000"/>
              <a:chOff x="0" y="0"/>
              <a:chExt cx="1992008" cy="54186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0" y="7678587"/>
              <a:ext cx="1400631" cy="381000"/>
              <a:chOff x="0" y="0"/>
              <a:chExt cx="1992008" cy="54186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0" y="9029978"/>
              <a:ext cx="1400631" cy="381000"/>
              <a:chOff x="0" y="0"/>
              <a:chExt cx="1992008" cy="54186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10381369"/>
              <a:ext cx="1400631" cy="381000"/>
              <a:chOff x="0" y="0"/>
              <a:chExt cx="1992008" cy="541867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sp>
        <p:nvSpPr>
          <p:cNvPr id="60" name="TextBox 60"/>
          <p:cNvSpPr txBox="1"/>
          <p:nvPr/>
        </p:nvSpPr>
        <p:spPr>
          <a:xfrm>
            <a:off x="3419113" y="1465877"/>
            <a:ext cx="1144977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결론 및 향후 계획</a:t>
            </a:r>
            <a:endParaRPr lang="en-US" sz="69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61" name="Group 61"/>
          <p:cNvGrpSpPr/>
          <p:nvPr/>
        </p:nvGrpSpPr>
        <p:grpSpPr>
          <a:xfrm>
            <a:off x="3024739" y="2868373"/>
            <a:ext cx="12116661" cy="1364786"/>
            <a:chOff x="0" y="0"/>
            <a:chExt cx="3191219" cy="35945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3191219" cy="359450"/>
            </a:xfrm>
            <a:custGeom>
              <a:avLst/>
              <a:gdLst/>
              <a:ahLst/>
              <a:cxnLst/>
              <a:rect l="l" t="t" r="r" b="b"/>
              <a:pathLst>
                <a:path w="3191219" h="359450">
                  <a:moveTo>
                    <a:pt x="63895" y="0"/>
                  </a:moveTo>
                  <a:lnTo>
                    <a:pt x="3127325" y="0"/>
                  </a:lnTo>
                  <a:cubicBezTo>
                    <a:pt x="3144270" y="0"/>
                    <a:pt x="3160522" y="6732"/>
                    <a:pt x="3172505" y="18714"/>
                  </a:cubicBezTo>
                  <a:cubicBezTo>
                    <a:pt x="3184488" y="30697"/>
                    <a:pt x="3191219" y="46949"/>
                    <a:pt x="3191219" y="63895"/>
                  </a:cubicBezTo>
                  <a:lnTo>
                    <a:pt x="3191219" y="295555"/>
                  </a:lnTo>
                  <a:cubicBezTo>
                    <a:pt x="3191219" y="330843"/>
                    <a:pt x="3162613" y="359450"/>
                    <a:pt x="3127325" y="359450"/>
                  </a:cubicBezTo>
                  <a:lnTo>
                    <a:pt x="63895" y="359450"/>
                  </a:lnTo>
                  <a:cubicBezTo>
                    <a:pt x="46949" y="359450"/>
                    <a:pt x="30697" y="352718"/>
                    <a:pt x="18714" y="340736"/>
                  </a:cubicBezTo>
                  <a:cubicBezTo>
                    <a:pt x="6732" y="328753"/>
                    <a:pt x="0" y="312501"/>
                    <a:pt x="0" y="295555"/>
                  </a:cubicBezTo>
                  <a:lnTo>
                    <a:pt x="0" y="63895"/>
                  </a:lnTo>
                  <a:cubicBezTo>
                    <a:pt x="0" y="46949"/>
                    <a:pt x="6732" y="30697"/>
                    <a:pt x="18714" y="18714"/>
                  </a:cubicBezTo>
                  <a:cubicBezTo>
                    <a:pt x="30697" y="6732"/>
                    <a:pt x="46949" y="0"/>
                    <a:pt x="63895" y="0"/>
                  </a:cubicBezTo>
                  <a:close/>
                </a:path>
              </a:pathLst>
            </a:custGeom>
            <a:solidFill>
              <a:srgbClr val="FFD59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0" y="-57150"/>
              <a:ext cx="3191219" cy="41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3875332" y="2979027"/>
            <a:ext cx="10114863" cy="162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“</a:t>
            </a:r>
            <a:r>
              <a:rPr lang="ko-KR" altLang="en-US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단순한 기록을 넘어</a:t>
            </a:r>
            <a:r>
              <a:rPr lang="en-US" altLang="ko-KR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, </a:t>
            </a:r>
            <a:r>
              <a:rPr lang="ko-KR" altLang="en-US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사용자의 맥락을 이해하고 </a:t>
            </a:r>
            <a:endParaRPr lang="en-US" altLang="ko-KR" sz="30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algn="ctr">
              <a:lnSpc>
                <a:spcPts val="42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먼저 챙겨주는 </a:t>
            </a:r>
            <a:r>
              <a:rPr lang="en-US" altLang="ko-KR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AI </a:t>
            </a:r>
            <a:r>
              <a:rPr lang="ko-KR" altLang="en-US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파트너</a:t>
            </a:r>
            <a:r>
              <a:rPr lang="en-US" sz="30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”</a:t>
            </a:r>
          </a:p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65" name="Group 65"/>
          <p:cNvGrpSpPr/>
          <p:nvPr/>
        </p:nvGrpSpPr>
        <p:grpSpPr>
          <a:xfrm>
            <a:off x="2205266" y="4738928"/>
            <a:ext cx="873264" cy="870642"/>
            <a:chOff x="0" y="0"/>
            <a:chExt cx="1164352" cy="1160856"/>
          </a:xfrm>
        </p:grpSpPr>
        <p:grpSp>
          <p:nvGrpSpPr>
            <p:cNvPr id="66" name="Group 66"/>
            <p:cNvGrpSpPr/>
            <p:nvPr/>
          </p:nvGrpSpPr>
          <p:grpSpPr>
            <a:xfrm>
              <a:off x="0" y="0"/>
              <a:ext cx="1164352" cy="1160856"/>
              <a:chOff x="0" y="0"/>
              <a:chExt cx="784617" cy="782261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784617" cy="782261"/>
              </a:xfrm>
              <a:custGeom>
                <a:avLst/>
                <a:gdLst/>
                <a:ahLst/>
                <a:cxnLst/>
                <a:rect l="l" t="t" r="r" b="b"/>
                <a:pathLst>
                  <a:path w="784617" h="782261">
                    <a:moveTo>
                      <a:pt x="392308" y="0"/>
                    </a:moveTo>
                    <a:cubicBezTo>
                      <a:pt x="175642" y="0"/>
                      <a:pt x="0" y="175115"/>
                      <a:pt x="0" y="391130"/>
                    </a:cubicBezTo>
                    <a:cubicBezTo>
                      <a:pt x="0" y="607146"/>
                      <a:pt x="175642" y="782261"/>
                      <a:pt x="392308" y="782261"/>
                    </a:cubicBezTo>
                    <a:cubicBezTo>
                      <a:pt x="608974" y="782261"/>
                      <a:pt x="784617" y="607146"/>
                      <a:pt x="784617" y="391130"/>
                    </a:cubicBezTo>
                    <a:cubicBezTo>
                      <a:pt x="784617" y="175115"/>
                      <a:pt x="608974" y="0"/>
                      <a:pt x="392308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8" name="TextBox 68"/>
              <p:cNvSpPr txBox="1"/>
              <p:nvPr/>
            </p:nvSpPr>
            <p:spPr>
              <a:xfrm>
                <a:off x="73558" y="-21913"/>
                <a:ext cx="637501" cy="73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999"/>
                  </a:lnSpc>
                </a:pPr>
                <a:endParaRPr/>
              </a:p>
            </p:txBody>
          </p:sp>
        </p:grpSp>
        <p:sp>
          <p:nvSpPr>
            <p:cNvPr id="69" name="TextBox 69"/>
            <p:cNvSpPr txBox="1"/>
            <p:nvPr/>
          </p:nvSpPr>
          <p:spPr>
            <a:xfrm>
              <a:off x="280632" y="220532"/>
              <a:ext cx="603088" cy="653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7"/>
                </a:lnSpc>
                <a:spcBef>
                  <a:spcPct val="0"/>
                </a:spcBef>
              </a:pPr>
              <a:r>
                <a:rPr lang="en-US" sz="2933" dirty="0">
                  <a:solidFill>
                    <a:srgbClr val="000000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1</a:t>
              </a:r>
            </a:p>
          </p:txBody>
        </p:sp>
      </p:grpSp>
      <p:grpSp>
        <p:nvGrpSpPr>
          <p:cNvPr id="70" name="Group 70"/>
          <p:cNvGrpSpPr/>
          <p:nvPr/>
        </p:nvGrpSpPr>
        <p:grpSpPr>
          <a:xfrm>
            <a:off x="2205266" y="5984023"/>
            <a:ext cx="873264" cy="870642"/>
            <a:chOff x="0" y="0"/>
            <a:chExt cx="1164352" cy="1160856"/>
          </a:xfrm>
        </p:grpSpPr>
        <p:grpSp>
          <p:nvGrpSpPr>
            <p:cNvPr id="71" name="Group 71"/>
            <p:cNvGrpSpPr/>
            <p:nvPr/>
          </p:nvGrpSpPr>
          <p:grpSpPr>
            <a:xfrm>
              <a:off x="0" y="0"/>
              <a:ext cx="1164352" cy="1160856"/>
              <a:chOff x="0" y="0"/>
              <a:chExt cx="784617" cy="782261"/>
            </a:xfrm>
          </p:grpSpPr>
          <p:sp>
            <p:nvSpPr>
              <p:cNvPr id="72" name="Freeform 72"/>
              <p:cNvSpPr/>
              <p:nvPr/>
            </p:nvSpPr>
            <p:spPr>
              <a:xfrm>
                <a:off x="0" y="0"/>
                <a:ext cx="784617" cy="782261"/>
              </a:xfrm>
              <a:custGeom>
                <a:avLst/>
                <a:gdLst/>
                <a:ahLst/>
                <a:cxnLst/>
                <a:rect l="l" t="t" r="r" b="b"/>
                <a:pathLst>
                  <a:path w="784617" h="782261">
                    <a:moveTo>
                      <a:pt x="392308" y="0"/>
                    </a:moveTo>
                    <a:cubicBezTo>
                      <a:pt x="175642" y="0"/>
                      <a:pt x="0" y="175115"/>
                      <a:pt x="0" y="391130"/>
                    </a:cubicBezTo>
                    <a:cubicBezTo>
                      <a:pt x="0" y="607146"/>
                      <a:pt x="175642" y="782261"/>
                      <a:pt x="392308" y="782261"/>
                    </a:cubicBezTo>
                    <a:cubicBezTo>
                      <a:pt x="608974" y="782261"/>
                      <a:pt x="784617" y="607146"/>
                      <a:pt x="784617" y="391130"/>
                    </a:cubicBezTo>
                    <a:cubicBezTo>
                      <a:pt x="784617" y="175115"/>
                      <a:pt x="608974" y="0"/>
                      <a:pt x="392308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3" name="TextBox 73"/>
              <p:cNvSpPr txBox="1"/>
              <p:nvPr/>
            </p:nvSpPr>
            <p:spPr>
              <a:xfrm>
                <a:off x="73558" y="-21913"/>
                <a:ext cx="637501" cy="73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999"/>
                  </a:lnSpc>
                </a:pPr>
                <a:endParaRPr/>
              </a:p>
            </p:txBody>
          </p:sp>
        </p:grpSp>
        <p:sp>
          <p:nvSpPr>
            <p:cNvPr id="74" name="TextBox 74"/>
            <p:cNvSpPr txBox="1"/>
            <p:nvPr/>
          </p:nvSpPr>
          <p:spPr>
            <a:xfrm>
              <a:off x="280632" y="220532"/>
              <a:ext cx="603088" cy="653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7"/>
                </a:lnSpc>
                <a:spcBef>
                  <a:spcPct val="0"/>
                </a:spcBef>
              </a:pPr>
              <a:r>
                <a:rPr lang="en-US" sz="2933" dirty="0">
                  <a:solidFill>
                    <a:srgbClr val="000000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2</a:t>
              </a:r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2195243" y="7229118"/>
            <a:ext cx="873264" cy="870642"/>
            <a:chOff x="0" y="0"/>
            <a:chExt cx="1164352" cy="1160856"/>
          </a:xfrm>
        </p:grpSpPr>
        <p:grpSp>
          <p:nvGrpSpPr>
            <p:cNvPr id="76" name="Group 76"/>
            <p:cNvGrpSpPr/>
            <p:nvPr/>
          </p:nvGrpSpPr>
          <p:grpSpPr>
            <a:xfrm>
              <a:off x="0" y="0"/>
              <a:ext cx="1164352" cy="1160856"/>
              <a:chOff x="0" y="0"/>
              <a:chExt cx="784617" cy="782261"/>
            </a:xfrm>
          </p:grpSpPr>
          <p:sp>
            <p:nvSpPr>
              <p:cNvPr id="77" name="Freeform 77"/>
              <p:cNvSpPr/>
              <p:nvPr/>
            </p:nvSpPr>
            <p:spPr>
              <a:xfrm>
                <a:off x="0" y="0"/>
                <a:ext cx="784617" cy="782261"/>
              </a:xfrm>
              <a:custGeom>
                <a:avLst/>
                <a:gdLst/>
                <a:ahLst/>
                <a:cxnLst/>
                <a:rect l="l" t="t" r="r" b="b"/>
                <a:pathLst>
                  <a:path w="784617" h="782261">
                    <a:moveTo>
                      <a:pt x="392308" y="0"/>
                    </a:moveTo>
                    <a:cubicBezTo>
                      <a:pt x="175642" y="0"/>
                      <a:pt x="0" y="175115"/>
                      <a:pt x="0" y="391130"/>
                    </a:cubicBezTo>
                    <a:cubicBezTo>
                      <a:pt x="0" y="607146"/>
                      <a:pt x="175642" y="782261"/>
                      <a:pt x="392308" y="782261"/>
                    </a:cubicBezTo>
                    <a:cubicBezTo>
                      <a:pt x="608974" y="782261"/>
                      <a:pt x="784617" y="607146"/>
                      <a:pt x="784617" y="391130"/>
                    </a:cubicBezTo>
                    <a:cubicBezTo>
                      <a:pt x="784617" y="175115"/>
                      <a:pt x="608974" y="0"/>
                      <a:pt x="392308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8" name="TextBox 78"/>
              <p:cNvSpPr txBox="1"/>
              <p:nvPr/>
            </p:nvSpPr>
            <p:spPr>
              <a:xfrm>
                <a:off x="73558" y="-21913"/>
                <a:ext cx="637501" cy="7308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6999"/>
                  </a:lnSpc>
                </a:pPr>
                <a:endParaRPr/>
              </a:p>
            </p:txBody>
          </p:sp>
        </p:grpSp>
        <p:sp>
          <p:nvSpPr>
            <p:cNvPr id="79" name="TextBox 79"/>
            <p:cNvSpPr txBox="1"/>
            <p:nvPr/>
          </p:nvSpPr>
          <p:spPr>
            <a:xfrm>
              <a:off x="280632" y="220532"/>
              <a:ext cx="603088" cy="653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07"/>
                </a:lnSpc>
                <a:spcBef>
                  <a:spcPct val="0"/>
                </a:spcBef>
              </a:pPr>
              <a:r>
                <a:rPr lang="en-US" sz="2933">
                  <a:solidFill>
                    <a:srgbClr val="000000"/>
                  </a:solidFill>
                  <a:latin typeface="210 네버랜드 Light"/>
                  <a:ea typeface="210 네버랜드 Light"/>
                  <a:cs typeface="210 네버랜드 Light"/>
                  <a:sym typeface="210 네버랜드 Light"/>
                </a:rPr>
                <a:t>3</a:t>
              </a:r>
            </a:p>
          </p:txBody>
        </p:sp>
      </p:grpSp>
      <p:sp>
        <p:nvSpPr>
          <p:cNvPr id="80" name="TextBox 80"/>
          <p:cNvSpPr txBox="1"/>
          <p:nvPr/>
        </p:nvSpPr>
        <p:spPr>
          <a:xfrm>
            <a:off x="3160399" y="4641041"/>
            <a:ext cx="12116660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[</a:t>
            </a:r>
            <a:r>
              <a:rPr lang="ko-KR" alt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기대 효과</a:t>
            </a:r>
            <a:r>
              <a:rPr 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] </a:t>
            </a:r>
            <a:r>
              <a:rPr lang="ko-KR" alt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사용자 경험 혁신</a:t>
            </a:r>
            <a:endParaRPr lang="en-US" sz="301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  <a:p>
            <a:pPr algn="l">
              <a:lnSpc>
                <a:spcPts val="4215"/>
              </a:lnSpc>
            </a:pP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"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복잡한 설정 과정 없이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, 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익숙한 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[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채팅 방식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]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으로 완성되는 일정관리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"</a:t>
            </a:r>
            <a:endParaRPr lang="en-US" sz="2800" b="1" dirty="0">
              <a:solidFill>
                <a:srgbClr val="000000"/>
              </a:solidFill>
              <a:latin typeface="윤굴림 Semi-Bold" panose="020B0600000101010101" charset="-127"/>
              <a:ea typeface="윤굴림 Semi-Bold" panose="020B0600000101010101" charset="-127"/>
              <a:cs typeface="윤굴림 Semi-Bold"/>
              <a:sym typeface="윤굴림 Semi-Bold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3157303" y="7204729"/>
            <a:ext cx="13635552" cy="1050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13"/>
              </a:lnSpc>
            </a:pPr>
            <a:r>
              <a:rPr lang="en-US" sz="3009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[</a:t>
            </a:r>
            <a:r>
              <a:rPr lang="ko-KR" altLang="en-US" sz="3009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느낀 점</a:t>
            </a:r>
            <a:r>
              <a:rPr lang="en-US" sz="3009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] </a:t>
            </a:r>
            <a:r>
              <a:rPr lang="ko-KR" altLang="en-US" sz="3009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기술적 성장</a:t>
            </a:r>
            <a:r>
              <a:rPr lang="ko-KR" alt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</a:t>
            </a:r>
            <a:br>
              <a:rPr lang="en-US" altLang="ko-KR" sz="3010" b="1">
                <a:solidFill>
                  <a:srgbClr val="FF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</a:br>
            <a:r>
              <a:rPr lang="en-US" altLang="ko-KR" sz="2800">
                <a:latin typeface="윤굴림 Semi-Bold" panose="020B0600000101010101" charset="-127"/>
                <a:ea typeface="윤굴림 Semi-Bold" panose="020B0600000101010101" charset="-127"/>
              </a:rPr>
              <a:t>"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외부 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API 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인증 이슈 해결 및 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[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안정적인 연동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]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을 통해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, AI 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답변의 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[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신뢰성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] 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확보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"</a:t>
            </a:r>
            <a:endParaRPr lang="en-US" sz="2800" b="1" dirty="0">
              <a:solidFill>
                <a:srgbClr val="000000"/>
              </a:solidFill>
              <a:latin typeface="윤굴림 Semi-Bold" panose="020B0600000101010101" charset="-127"/>
              <a:ea typeface="윤굴림 Semi-Bold" panose="020B0600000101010101" charset="-127"/>
              <a:cs typeface="윤굴림 Semi-Bold"/>
              <a:sym typeface="윤굴림 Semi-Bold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3115244" y="5928607"/>
            <a:ext cx="13144211" cy="10583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[</a:t>
            </a:r>
            <a:r>
              <a:rPr lang="ko-KR" alt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향후 계획</a:t>
            </a:r>
            <a:r>
              <a:rPr 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] </a:t>
            </a:r>
            <a:r>
              <a:rPr lang="ko-KR" alt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서비스 고도화</a:t>
            </a:r>
            <a:r>
              <a:rPr lang="ko-KR" altLang="en-US" sz="3010" b="1" dirty="0">
                <a:solidFill>
                  <a:srgbClr val="FF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</a:t>
            </a:r>
            <a:br>
              <a:rPr lang="en-US" altLang="ko-KR" sz="3010" b="1" dirty="0">
                <a:solidFill>
                  <a:srgbClr val="FF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</a:br>
            <a:r>
              <a:rPr lang="en-US" sz="301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“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이메일을 넘어 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[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앱 푸시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]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로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,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협업 툴과 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[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연동</a:t>
            </a:r>
            <a:r>
              <a:rPr lang="en-US" altLang="ko-KR" sz="2800" dirty="0">
                <a:latin typeface="윤굴림 Semi-Bold" panose="020B0600000101010101" charset="-127"/>
                <a:ea typeface="윤굴림 Semi-Bold" panose="020B0600000101010101" charset="-127"/>
              </a:rPr>
              <a:t>]</a:t>
            </a:r>
            <a:r>
              <a:rPr lang="ko-KR" altLang="en-US" sz="2800" dirty="0">
                <a:latin typeface="윤굴림 Semi-Bold" panose="020B0600000101010101" charset="-127"/>
                <a:ea typeface="윤굴림 Semi-Bold" panose="020B0600000101010101" charset="-127"/>
              </a:rPr>
              <a:t>하여 비즈니스 서비스 확장</a:t>
            </a:r>
            <a:r>
              <a:rPr lang="en-US" sz="28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28700" y="1028700"/>
            <a:ext cx="16764000" cy="8763000"/>
            <a:chOff x="0" y="0"/>
            <a:chExt cx="4627187" cy="2418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7709" y="0"/>
                  </a:moveTo>
                  <a:lnTo>
                    <a:pt x="4599478" y="0"/>
                  </a:lnTo>
                  <a:cubicBezTo>
                    <a:pt x="4614781" y="0"/>
                    <a:pt x="4627187" y="12406"/>
                    <a:pt x="4627187" y="27709"/>
                  </a:cubicBezTo>
                  <a:lnTo>
                    <a:pt x="4627187" y="2391048"/>
                  </a:lnTo>
                  <a:cubicBezTo>
                    <a:pt x="4627187" y="2398397"/>
                    <a:pt x="4624268" y="2405445"/>
                    <a:pt x="4619072" y="2410641"/>
                  </a:cubicBezTo>
                  <a:cubicBezTo>
                    <a:pt x="4613875" y="2415838"/>
                    <a:pt x="4606827" y="2418757"/>
                    <a:pt x="4599478" y="2418757"/>
                  </a:cubicBezTo>
                  <a:lnTo>
                    <a:pt x="27709" y="2418757"/>
                  </a:lnTo>
                  <a:cubicBezTo>
                    <a:pt x="20360" y="2418757"/>
                    <a:pt x="13312" y="2415838"/>
                    <a:pt x="8116" y="2410641"/>
                  </a:cubicBezTo>
                  <a:cubicBezTo>
                    <a:pt x="2919" y="2405445"/>
                    <a:pt x="0" y="2398397"/>
                    <a:pt x="0" y="2391048"/>
                  </a:cubicBezTo>
                  <a:lnTo>
                    <a:pt x="0" y="27709"/>
                  </a:lnTo>
                  <a:cubicBezTo>
                    <a:pt x="0" y="20360"/>
                    <a:pt x="2919" y="13312"/>
                    <a:pt x="8116" y="8116"/>
                  </a:cubicBezTo>
                  <a:cubicBezTo>
                    <a:pt x="13312" y="2919"/>
                    <a:pt x="20360" y="0"/>
                    <a:pt x="27709" y="0"/>
                  </a:cubicBezTo>
                  <a:close/>
                </a:path>
              </a:pathLst>
            </a:custGeom>
            <a:solidFill>
              <a:srgbClr val="FFD59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2000" y="762000"/>
            <a:ext cx="16764000" cy="8763000"/>
            <a:chOff x="0" y="0"/>
            <a:chExt cx="4627187" cy="2418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3091" y="0"/>
                  </a:moveTo>
                  <a:lnTo>
                    <a:pt x="4604096" y="0"/>
                  </a:lnTo>
                  <a:cubicBezTo>
                    <a:pt x="4616849" y="0"/>
                    <a:pt x="4627187" y="10338"/>
                    <a:pt x="4627187" y="23091"/>
                  </a:cubicBezTo>
                  <a:lnTo>
                    <a:pt x="4627187" y="2395666"/>
                  </a:lnTo>
                  <a:cubicBezTo>
                    <a:pt x="4627187" y="2408419"/>
                    <a:pt x="4616849" y="2418757"/>
                    <a:pt x="4604096" y="2418757"/>
                  </a:cubicBezTo>
                  <a:lnTo>
                    <a:pt x="23091" y="2418757"/>
                  </a:lnTo>
                  <a:cubicBezTo>
                    <a:pt x="10338" y="2418757"/>
                    <a:pt x="0" y="2408419"/>
                    <a:pt x="0" y="2395666"/>
                  </a:cubicBezTo>
                  <a:lnTo>
                    <a:pt x="0" y="23091"/>
                  </a:lnTo>
                  <a:cubicBezTo>
                    <a:pt x="0" y="10338"/>
                    <a:pt x="10338" y="0"/>
                    <a:pt x="23091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3520" y="1378604"/>
            <a:ext cx="428625" cy="428625"/>
            <a:chOff x="0" y="0"/>
            <a:chExt cx="736525" cy="7365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3520" y="2393057"/>
            <a:ext cx="428625" cy="428625"/>
            <a:chOff x="0" y="0"/>
            <a:chExt cx="736525" cy="7365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3520" y="3407509"/>
            <a:ext cx="428625" cy="428625"/>
            <a:chOff x="0" y="0"/>
            <a:chExt cx="736525" cy="7365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53520" y="4421961"/>
            <a:ext cx="428625" cy="428625"/>
            <a:chOff x="0" y="0"/>
            <a:chExt cx="736525" cy="7365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3520" y="5436414"/>
            <a:ext cx="428625" cy="428625"/>
            <a:chOff x="0" y="0"/>
            <a:chExt cx="736525" cy="7365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3520" y="6450866"/>
            <a:ext cx="428625" cy="428625"/>
            <a:chOff x="0" y="0"/>
            <a:chExt cx="736525" cy="73652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53520" y="7465319"/>
            <a:ext cx="428625" cy="428625"/>
            <a:chOff x="0" y="0"/>
            <a:chExt cx="736525" cy="7365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53520" y="8479771"/>
            <a:ext cx="428625" cy="428625"/>
            <a:chOff x="0" y="0"/>
            <a:chExt cx="736525" cy="7365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63079" y="1453223"/>
            <a:ext cx="1050473" cy="285750"/>
            <a:chOff x="0" y="0"/>
            <a:chExt cx="1992008" cy="5418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63079" y="2466767"/>
            <a:ext cx="1050473" cy="285750"/>
            <a:chOff x="0" y="0"/>
            <a:chExt cx="1992008" cy="54186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63079" y="3480310"/>
            <a:ext cx="1050473" cy="285750"/>
            <a:chOff x="0" y="0"/>
            <a:chExt cx="1992008" cy="54186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63079" y="4493853"/>
            <a:ext cx="1050473" cy="285750"/>
            <a:chOff x="0" y="0"/>
            <a:chExt cx="1992008" cy="54186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63079" y="5507397"/>
            <a:ext cx="1050473" cy="285750"/>
            <a:chOff x="0" y="0"/>
            <a:chExt cx="1992008" cy="54186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63079" y="6520940"/>
            <a:ext cx="1050473" cy="285750"/>
            <a:chOff x="0" y="0"/>
            <a:chExt cx="1992008" cy="54186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63079" y="7534484"/>
            <a:ext cx="1050473" cy="285750"/>
            <a:chOff x="0" y="0"/>
            <a:chExt cx="1992008" cy="5418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63079" y="8548027"/>
            <a:ext cx="1050473" cy="285750"/>
            <a:chOff x="0" y="0"/>
            <a:chExt cx="1992008" cy="5418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9819667" y="3536988"/>
            <a:ext cx="5285238" cy="5103854"/>
            <a:chOff x="0" y="0"/>
            <a:chExt cx="1391997" cy="134422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391997" cy="1344225"/>
            </a:xfrm>
            <a:custGeom>
              <a:avLst/>
              <a:gdLst/>
              <a:ahLst/>
              <a:cxnLst/>
              <a:rect l="l" t="t" r="r" b="b"/>
              <a:pathLst>
                <a:path w="1391997" h="1344225">
                  <a:moveTo>
                    <a:pt x="36620" y="0"/>
                  </a:moveTo>
                  <a:lnTo>
                    <a:pt x="1355376" y="0"/>
                  </a:lnTo>
                  <a:cubicBezTo>
                    <a:pt x="1375601" y="0"/>
                    <a:pt x="1391997" y="16396"/>
                    <a:pt x="1391997" y="36620"/>
                  </a:cubicBezTo>
                  <a:lnTo>
                    <a:pt x="1391997" y="1307604"/>
                  </a:lnTo>
                  <a:cubicBezTo>
                    <a:pt x="1391997" y="1317317"/>
                    <a:pt x="1388139" y="1326631"/>
                    <a:pt x="1381271" y="1333499"/>
                  </a:cubicBezTo>
                  <a:cubicBezTo>
                    <a:pt x="1374403" y="1340367"/>
                    <a:pt x="1365089" y="1344225"/>
                    <a:pt x="1355376" y="1344225"/>
                  </a:cubicBezTo>
                  <a:lnTo>
                    <a:pt x="36620" y="1344225"/>
                  </a:lnTo>
                  <a:cubicBezTo>
                    <a:pt x="26908" y="1344225"/>
                    <a:pt x="17594" y="1340367"/>
                    <a:pt x="10726" y="1333499"/>
                  </a:cubicBezTo>
                  <a:cubicBezTo>
                    <a:pt x="3858" y="1326631"/>
                    <a:pt x="0" y="1317317"/>
                    <a:pt x="0" y="1307604"/>
                  </a:cubicBezTo>
                  <a:lnTo>
                    <a:pt x="0" y="36620"/>
                  </a:lnTo>
                  <a:cubicBezTo>
                    <a:pt x="0" y="26908"/>
                    <a:pt x="3858" y="17594"/>
                    <a:pt x="10726" y="10726"/>
                  </a:cubicBezTo>
                  <a:cubicBezTo>
                    <a:pt x="17594" y="3858"/>
                    <a:pt x="26908" y="0"/>
                    <a:pt x="36620" y="0"/>
                  </a:cubicBezTo>
                  <a:close/>
                </a:path>
              </a:pathLst>
            </a:custGeom>
            <a:solidFill>
              <a:srgbClr val="FFE6C3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57150"/>
              <a:ext cx="1391997" cy="140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3588846" y="3536988"/>
            <a:ext cx="5285238" cy="5103854"/>
            <a:chOff x="0" y="0"/>
            <a:chExt cx="1391997" cy="1344225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1391997" cy="1344225"/>
            </a:xfrm>
            <a:custGeom>
              <a:avLst/>
              <a:gdLst/>
              <a:ahLst/>
              <a:cxnLst/>
              <a:rect l="l" t="t" r="r" b="b"/>
              <a:pathLst>
                <a:path w="1391997" h="1344225">
                  <a:moveTo>
                    <a:pt x="36620" y="0"/>
                  </a:moveTo>
                  <a:lnTo>
                    <a:pt x="1355376" y="0"/>
                  </a:lnTo>
                  <a:cubicBezTo>
                    <a:pt x="1375601" y="0"/>
                    <a:pt x="1391997" y="16396"/>
                    <a:pt x="1391997" y="36620"/>
                  </a:cubicBezTo>
                  <a:lnTo>
                    <a:pt x="1391997" y="1307604"/>
                  </a:lnTo>
                  <a:cubicBezTo>
                    <a:pt x="1391997" y="1317317"/>
                    <a:pt x="1388139" y="1326631"/>
                    <a:pt x="1381271" y="1333499"/>
                  </a:cubicBezTo>
                  <a:cubicBezTo>
                    <a:pt x="1374403" y="1340367"/>
                    <a:pt x="1365089" y="1344225"/>
                    <a:pt x="1355376" y="1344225"/>
                  </a:cubicBezTo>
                  <a:lnTo>
                    <a:pt x="36620" y="1344225"/>
                  </a:lnTo>
                  <a:cubicBezTo>
                    <a:pt x="26908" y="1344225"/>
                    <a:pt x="17594" y="1340367"/>
                    <a:pt x="10726" y="1333499"/>
                  </a:cubicBezTo>
                  <a:cubicBezTo>
                    <a:pt x="3858" y="1326631"/>
                    <a:pt x="0" y="1317317"/>
                    <a:pt x="0" y="1307604"/>
                  </a:cubicBezTo>
                  <a:lnTo>
                    <a:pt x="0" y="36620"/>
                  </a:lnTo>
                  <a:cubicBezTo>
                    <a:pt x="0" y="26908"/>
                    <a:pt x="3858" y="17594"/>
                    <a:pt x="10726" y="10726"/>
                  </a:cubicBezTo>
                  <a:cubicBezTo>
                    <a:pt x="17594" y="3858"/>
                    <a:pt x="26908" y="0"/>
                    <a:pt x="36620" y="0"/>
                  </a:cubicBezTo>
                  <a:close/>
                </a:path>
              </a:pathLst>
            </a:custGeom>
            <a:solidFill>
              <a:srgbClr val="FFE6C3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57150"/>
              <a:ext cx="1391997" cy="140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4021156" y="4067377"/>
            <a:ext cx="43899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GITHUB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4021156" y="7598687"/>
            <a:ext cx="438997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#깃허브</a:t>
            </a:r>
          </a:p>
        </p:txBody>
      </p:sp>
      <p:sp>
        <p:nvSpPr>
          <p:cNvPr id="68" name="Freeform 68"/>
          <p:cNvSpPr/>
          <p:nvPr/>
        </p:nvSpPr>
        <p:spPr>
          <a:xfrm rot="-2953079">
            <a:off x="7134113" y="7827650"/>
            <a:ext cx="2484298" cy="592911"/>
          </a:xfrm>
          <a:custGeom>
            <a:avLst/>
            <a:gdLst/>
            <a:ahLst/>
            <a:cxnLst/>
            <a:rect l="l" t="t" r="r" b="b"/>
            <a:pathLst>
              <a:path w="2484298" h="592911">
                <a:moveTo>
                  <a:pt x="0" y="0"/>
                </a:moveTo>
                <a:lnTo>
                  <a:pt x="2484298" y="0"/>
                </a:lnTo>
                <a:lnTo>
                  <a:pt x="2484298" y="592911"/>
                </a:lnTo>
                <a:lnTo>
                  <a:pt x="0" y="592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9" name="Freeform 69"/>
          <p:cNvSpPr/>
          <p:nvPr/>
        </p:nvSpPr>
        <p:spPr>
          <a:xfrm rot="-2123637">
            <a:off x="2781184" y="3673889"/>
            <a:ext cx="2689286" cy="761133"/>
          </a:xfrm>
          <a:custGeom>
            <a:avLst/>
            <a:gdLst/>
            <a:ahLst/>
            <a:cxnLst/>
            <a:rect l="l" t="t" r="r" b="b"/>
            <a:pathLst>
              <a:path w="2689286" h="761133">
                <a:moveTo>
                  <a:pt x="0" y="0"/>
                </a:moveTo>
                <a:lnTo>
                  <a:pt x="2689285" y="0"/>
                </a:lnTo>
                <a:lnTo>
                  <a:pt x="2689285" y="761133"/>
                </a:lnTo>
                <a:lnTo>
                  <a:pt x="0" y="761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341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0" name="Freeform 70">
            <a:hlinkClick r:id="rId6" tooltip="https://www.youtube.com/watch?v=F8GrgBBHZCw&amp;feature=youtu.be"/>
          </p:cNvPr>
          <p:cNvSpPr/>
          <p:nvPr/>
        </p:nvSpPr>
        <p:spPr>
          <a:xfrm>
            <a:off x="11220728" y="5233792"/>
            <a:ext cx="2483116" cy="1710246"/>
          </a:xfrm>
          <a:custGeom>
            <a:avLst/>
            <a:gdLst/>
            <a:ahLst/>
            <a:cxnLst/>
            <a:rect l="l" t="t" r="r" b="b"/>
            <a:pathLst>
              <a:path w="2483116" h="1710246">
                <a:moveTo>
                  <a:pt x="0" y="0"/>
                </a:moveTo>
                <a:lnTo>
                  <a:pt x="2483116" y="0"/>
                </a:lnTo>
                <a:lnTo>
                  <a:pt x="2483116" y="1710246"/>
                </a:lnTo>
                <a:lnTo>
                  <a:pt x="0" y="17102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1" name="Freeform 71">
            <a:hlinkClick r:id="rId8" tooltip="https://github.com/moonk3yu12/aiplan.git"/>
          </p:cNvPr>
          <p:cNvSpPr/>
          <p:nvPr/>
        </p:nvSpPr>
        <p:spPr>
          <a:xfrm>
            <a:off x="5153385" y="4787873"/>
            <a:ext cx="2125518" cy="2202037"/>
          </a:xfrm>
          <a:custGeom>
            <a:avLst/>
            <a:gdLst/>
            <a:ahLst/>
            <a:cxnLst/>
            <a:rect l="l" t="t" r="r" b="b"/>
            <a:pathLst>
              <a:path w="2125518" h="2202037">
                <a:moveTo>
                  <a:pt x="0" y="0"/>
                </a:moveTo>
                <a:lnTo>
                  <a:pt x="2125518" y="0"/>
                </a:lnTo>
                <a:lnTo>
                  <a:pt x="2125518" y="2202037"/>
                </a:lnTo>
                <a:lnTo>
                  <a:pt x="0" y="22020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2" name="TextBox 72"/>
          <p:cNvSpPr txBox="1"/>
          <p:nvPr/>
        </p:nvSpPr>
        <p:spPr>
          <a:xfrm>
            <a:off x="10267298" y="4067377"/>
            <a:ext cx="43899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YOUTUBE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10267298" y="7598687"/>
            <a:ext cx="438997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#유튜브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3419113" y="1465877"/>
            <a:ext cx="1144977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결과물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28700" y="1028700"/>
            <a:ext cx="16764000" cy="8763000"/>
            <a:chOff x="0" y="0"/>
            <a:chExt cx="4627187" cy="2418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7709" y="0"/>
                  </a:moveTo>
                  <a:lnTo>
                    <a:pt x="4599478" y="0"/>
                  </a:lnTo>
                  <a:cubicBezTo>
                    <a:pt x="4614781" y="0"/>
                    <a:pt x="4627187" y="12406"/>
                    <a:pt x="4627187" y="27709"/>
                  </a:cubicBezTo>
                  <a:lnTo>
                    <a:pt x="4627187" y="2391048"/>
                  </a:lnTo>
                  <a:cubicBezTo>
                    <a:pt x="4627187" y="2398397"/>
                    <a:pt x="4624268" y="2405445"/>
                    <a:pt x="4619072" y="2410641"/>
                  </a:cubicBezTo>
                  <a:cubicBezTo>
                    <a:pt x="4613875" y="2415838"/>
                    <a:pt x="4606827" y="2418757"/>
                    <a:pt x="4599478" y="2418757"/>
                  </a:cubicBezTo>
                  <a:lnTo>
                    <a:pt x="27709" y="2418757"/>
                  </a:lnTo>
                  <a:cubicBezTo>
                    <a:pt x="20360" y="2418757"/>
                    <a:pt x="13312" y="2415838"/>
                    <a:pt x="8116" y="2410641"/>
                  </a:cubicBezTo>
                  <a:cubicBezTo>
                    <a:pt x="2919" y="2405445"/>
                    <a:pt x="0" y="2398397"/>
                    <a:pt x="0" y="2391048"/>
                  </a:cubicBezTo>
                  <a:lnTo>
                    <a:pt x="0" y="27709"/>
                  </a:lnTo>
                  <a:cubicBezTo>
                    <a:pt x="0" y="20360"/>
                    <a:pt x="2919" y="13312"/>
                    <a:pt x="8116" y="8116"/>
                  </a:cubicBezTo>
                  <a:cubicBezTo>
                    <a:pt x="13312" y="2919"/>
                    <a:pt x="20360" y="0"/>
                    <a:pt x="27709" y="0"/>
                  </a:cubicBezTo>
                  <a:close/>
                </a:path>
              </a:pathLst>
            </a:custGeom>
            <a:solidFill>
              <a:srgbClr val="FFD59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62000" y="762000"/>
            <a:ext cx="16764000" cy="8763000"/>
            <a:chOff x="0" y="0"/>
            <a:chExt cx="4627187" cy="2418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3091" y="0"/>
                  </a:moveTo>
                  <a:lnTo>
                    <a:pt x="4604096" y="0"/>
                  </a:lnTo>
                  <a:cubicBezTo>
                    <a:pt x="4616849" y="0"/>
                    <a:pt x="4627187" y="10338"/>
                    <a:pt x="4627187" y="23091"/>
                  </a:cubicBezTo>
                  <a:lnTo>
                    <a:pt x="4627187" y="2395666"/>
                  </a:lnTo>
                  <a:cubicBezTo>
                    <a:pt x="4627187" y="2408419"/>
                    <a:pt x="4616849" y="2418757"/>
                    <a:pt x="4604096" y="2418757"/>
                  </a:cubicBezTo>
                  <a:lnTo>
                    <a:pt x="23091" y="2418757"/>
                  </a:lnTo>
                  <a:cubicBezTo>
                    <a:pt x="10338" y="2418757"/>
                    <a:pt x="0" y="2408419"/>
                    <a:pt x="0" y="2395666"/>
                  </a:cubicBezTo>
                  <a:lnTo>
                    <a:pt x="0" y="23091"/>
                  </a:lnTo>
                  <a:cubicBezTo>
                    <a:pt x="0" y="10338"/>
                    <a:pt x="10338" y="0"/>
                    <a:pt x="23091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3520" y="1378604"/>
            <a:ext cx="428625" cy="428625"/>
            <a:chOff x="0" y="0"/>
            <a:chExt cx="736525" cy="7365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3520" y="2393057"/>
            <a:ext cx="428625" cy="428625"/>
            <a:chOff x="0" y="0"/>
            <a:chExt cx="736525" cy="7365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53520" y="3407509"/>
            <a:ext cx="428625" cy="428625"/>
            <a:chOff x="0" y="0"/>
            <a:chExt cx="736525" cy="7365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53520" y="4421961"/>
            <a:ext cx="428625" cy="428625"/>
            <a:chOff x="0" y="0"/>
            <a:chExt cx="736525" cy="7365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53520" y="5436414"/>
            <a:ext cx="428625" cy="428625"/>
            <a:chOff x="0" y="0"/>
            <a:chExt cx="736525" cy="7365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53520" y="6450866"/>
            <a:ext cx="428625" cy="428625"/>
            <a:chOff x="0" y="0"/>
            <a:chExt cx="736525" cy="73652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53520" y="7465319"/>
            <a:ext cx="428625" cy="428625"/>
            <a:chOff x="0" y="0"/>
            <a:chExt cx="736525" cy="7365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53520" y="8479771"/>
            <a:ext cx="428625" cy="428625"/>
            <a:chOff x="0" y="0"/>
            <a:chExt cx="736525" cy="7365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263079" y="1453223"/>
            <a:ext cx="1050473" cy="285750"/>
            <a:chOff x="0" y="0"/>
            <a:chExt cx="1992008" cy="5418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263079" y="2466767"/>
            <a:ext cx="1050473" cy="285750"/>
            <a:chOff x="0" y="0"/>
            <a:chExt cx="1992008" cy="54186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263079" y="3480310"/>
            <a:ext cx="1050473" cy="285750"/>
            <a:chOff x="0" y="0"/>
            <a:chExt cx="1992008" cy="54186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263079" y="4493853"/>
            <a:ext cx="1050473" cy="285750"/>
            <a:chOff x="0" y="0"/>
            <a:chExt cx="1992008" cy="54186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263079" y="5507397"/>
            <a:ext cx="1050473" cy="285750"/>
            <a:chOff x="0" y="0"/>
            <a:chExt cx="1992008" cy="54186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263079" y="6520940"/>
            <a:ext cx="1050473" cy="285750"/>
            <a:chOff x="0" y="0"/>
            <a:chExt cx="1992008" cy="54186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263079" y="7534484"/>
            <a:ext cx="1050473" cy="285750"/>
            <a:chOff x="0" y="0"/>
            <a:chExt cx="1992008" cy="5418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263079" y="8548027"/>
            <a:ext cx="1050473" cy="285750"/>
            <a:chOff x="0" y="0"/>
            <a:chExt cx="1992008" cy="5418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60" name="Freeform 60"/>
          <p:cNvSpPr/>
          <p:nvPr/>
        </p:nvSpPr>
        <p:spPr>
          <a:xfrm rot="-907736">
            <a:off x="3589666" y="2993130"/>
            <a:ext cx="1573053" cy="2471941"/>
          </a:xfrm>
          <a:custGeom>
            <a:avLst/>
            <a:gdLst/>
            <a:ahLst/>
            <a:cxnLst/>
            <a:rect l="l" t="t" r="r" b="b"/>
            <a:pathLst>
              <a:path w="1573053" h="2471941">
                <a:moveTo>
                  <a:pt x="0" y="0"/>
                </a:moveTo>
                <a:lnTo>
                  <a:pt x="1573053" y="0"/>
                </a:lnTo>
                <a:lnTo>
                  <a:pt x="1573053" y="2471940"/>
                </a:lnTo>
                <a:lnTo>
                  <a:pt x="0" y="24719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1" name="Freeform 61"/>
          <p:cNvSpPr/>
          <p:nvPr/>
        </p:nvSpPr>
        <p:spPr>
          <a:xfrm rot="1341362">
            <a:off x="13928553" y="5483116"/>
            <a:ext cx="1573053" cy="2471941"/>
          </a:xfrm>
          <a:custGeom>
            <a:avLst/>
            <a:gdLst/>
            <a:ahLst/>
            <a:cxnLst/>
            <a:rect l="l" t="t" r="r" b="b"/>
            <a:pathLst>
              <a:path w="1573053" h="2471941">
                <a:moveTo>
                  <a:pt x="0" y="0"/>
                </a:moveTo>
                <a:lnTo>
                  <a:pt x="1573053" y="0"/>
                </a:lnTo>
                <a:lnTo>
                  <a:pt x="1573053" y="2471941"/>
                </a:lnTo>
                <a:lnTo>
                  <a:pt x="0" y="24719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2" name="TextBox 62"/>
          <p:cNvSpPr txBox="1"/>
          <p:nvPr/>
        </p:nvSpPr>
        <p:spPr>
          <a:xfrm>
            <a:off x="6202580" y="3656682"/>
            <a:ext cx="5609273" cy="180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00"/>
              </a:lnSpc>
            </a:pPr>
            <a:r>
              <a:rPr lang="en-US" sz="12545">
                <a:solidFill>
                  <a:srgbClr val="FFC675"/>
                </a:solidFill>
                <a:latin typeface="210 네버랜드 Bold"/>
                <a:ea typeface="210 네버랜드 Bold"/>
                <a:cs typeface="210 네버랜드 Bold"/>
                <a:sym typeface="210 네버랜드 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079" y="762000"/>
            <a:ext cx="17529621" cy="9029700"/>
            <a:chOff x="21868309" y="0"/>
            <a:chExt cx="23372828" cy="12039600"/>
          </a:xfrm>
        </p:grpSpPr>
        <p:grpSp>
          <p:nvGrpSpPr>
            <p:cNvPr id="6" name="Group 6"/>
            <p:cNvGrpSpPr/>
            <p:nvPr/>
          </p:nvGrpSpPr>
          <p:grpSpPr>
            <a:xfrm>
              <a:off x="22889137" y="355600"/>
              <a:ext cx="22352000" cy="11684000"/>
              <a:chOff x="0" y="0"/>
              <a:chExt cx="4627187" cy="241875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533537" y="0"/>
              <a:ext cx="22352000" cy="11684000"/>
              <a:chOff x="0" y="0"/>
              <a:chExt cx="4627187" cy="241875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922230" y="822139"/>
              <a:ext cx="571500" cy="571500"/>
              <a:chOff x="0" y="0"/>
              <a:chExt cx="736525" cy="7365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922230" y="2174742"/>
              <a:ext cx="571500" cy="571500"/>
              <a:chOff x="0" y="0"/>
              <a:chExt cx="736525" cy="7365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2922230" y="3527345"/>
              <a:ext cx="571500" cy="571500"/>
              <a:chOff x="0" y="0"/>
              <a:chExt cx="736525" cy="7365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22922230" y="4879948"/>
              <a:ext cx="571500" cy="571500"/>
              <a:chOff x="0" y="0"/>
              <a:chExt cx="736525" cy="7365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2922230" y="6232552"/>
              <a:ext cx="571500" cy="571500"/>
              <a:chOff x="0" y="0"/>
              <a:chExt cx="736525" cy="7365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2922230" y="7585155"/>
              <a:ext cx="571500" cy="571500"/>
              <a:chOff x="0" y="0"/>
              <a:chExt cx="736525" cy="7365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2922230" y="8937758"/>
              <a:ext cx="571500" cy="571500"/>
              <a:chOff x="0" y="0"/>
              <a:chExt cx="736525" cy="73652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2922230" y="10290361"/>
              <a:ext cx="571500" cy="571500"/>
              <a:chOff x="0" y="0"/>
              <a:chExt cx="736525" cy="7365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21868309" y="921631"/>
              <a:ext cx="1400631" cy="381000"/>
              <a:chOff x="0" y="0"/>
              <a:chExt cx="1992008" cy="54186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21868309" y="2273022"/>
              <a:ext cx="1400631" cy="381000"/>
              <a:chOff x="0" y="0"/>
              <a:chExt cx="1992008" cy="54186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1868309" y="3624413"/>
              <a:ext cx="1400631" cy="381000"/>
              <a:chOff x="0" y="0"/>
              <a:chExt cx="1992008" cy="54186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1868309" y="4975804"/>
              <a:ext cx="1400631" cy="381000"/>
              <a:chOff x="0" y="0"/>
              <a:chExt cx="1992008" cy="54186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1868309" y="6327196"/>
              <a:ext cx="1400631" cy="381000"/>
              <a:chOff x="0" y="0"/>
              <a:chExt cx="1992008" cy="54186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1868309" y="7678587"/>
              <a:ext cx="1400631" cy="381000"/>
              <a:chOff x="0" y="0"/>
              <a:chExt cx="1992008" cy="54186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21868309" y="9029978"/>
              <a:ext cx="1400631" cy="381000"/>
              <a:chOff x="0" y="0"/>
              <a:chExt cx="1992008" cy="54186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21868309" y="10381369"/>
              <a:ext cx="1400631" cy="381000"/>
              <a:chOff x="0" y="0"/>
              <a:chExt cx="1992008" cy="541867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sp>
        <p:nvSpPr>
          <p:cNvPr id="60" name="TextBox 60"/>
          <p:cNvSpPr txBox="1"/>
          <p:nvPr/>
        </p:nvSpPr>
        <p:spPr>
          <a:xfrm>
            <a:off x="3419113" y="1465877"/>
            <a:ext cx="1144977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목차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4939115" y="3186429"/>
            <a:ext cx="10017544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개요</a:t>
            </a:r>
            <a:r>
              <a:rPr lang="en-US" altLang="ko-KR" sz="4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	</a:t>
            </a:r>
            <a:endParaRPr lang="en-US" sz="44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62" name="Group 62"/>
          <p:cNvGrpSpPr/>
          <p:nvPr/>
        </p:nvGrpSpPr>
        <p:grpSpPr>
          <a:xfrm>
            <a:off x="3751638" y="2922623"/>
            <a:ext cx="1041692" cy="1041692"/>
            <a:chOff x="0" y="0"/>
            <a:chExt cx="1388923" cy="1388923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1388923" cy="1388923"/>
              <a:chOff x="0" y="0"/>
              <a:chExt cx="784617" cy="784617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784617" cy="784617"/>
              </a:xfrm>
              <a:custGeom>
                <a:avLst/>
                <a:gdLst/>
                <a:ahLst/>
                <a:cxnLst/>
                <a:rect l="l" t="t" r="r" b="b"/>
                <a:pathLst>
                  <a:path w="784617" h="784617">
                    <a:moveTo>
                      <a:pt x="392308" y="0"/>
                    </a:moveTo>
                    <a:cubicBezTo>
                      <a:pt x="175642" y="0"/>
                      <a:pt x="0" y="175642"/>
                      <a:pt x="0" y="392308"/>
                    </a:cubicBezTo>
                    <a:cubicBezTo>
                      <a:pt x="0" y="608974"/>
                      <a:pt x="175642" y="784617"/>
                      <a:pt x="392308" y="784617"/>
                    </a:cubicBezTo>
                    <a:cubicBezTo>
                      <a:pt x="608974" y="784617"/>
                      <a:pt x="784617" y="608974"/>
                      <a:pt x="784617" y="392308"/>
                    </a:cubicBezTo>
                    <a:cubicBezTo>
                      <a:pt x="784617" y="175642"/>
                      <a:pt x="608974" y="0"/>
                      <a:pt x="392308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73558" y="-31217"/>
                <a:ext cx="637501" cy="7422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000"/>
                  </a:lnSpc>
                </a:pPr>
                <a:endParaRPr/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334758" y="266401"/>
              <a:ext cx="719406" cy="779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1</a:t>
              </a:r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3751638" y="5293836"/>
            <a:ext cx="1041692" cy="1041692"/>
            <a:chOff x="0" y="0"/>
            <a:chExt cx="1388923" cy="1388923"/>
          </a:xfrm>
        </p:grpSpPr>
        <p:grpSp>
          <p:nvGrpSpPr>
            <p:cNvPr id="68" name="Group 68"/>
            <p:cNvGrpSpPr/>
            <p:nvPr/>
          </p:nvGrpSpPr>
          <p:grpSpPr>
            <a:xfrm>
              <a:off x="0" y="0"/>
              <a:ext cx="1388923" cy="1388923"/>
              <a:chOff x="0" y="0"/>
              <a:chExt cx="784617" cy="784617"/>
            </a:xfrm>
          </p:grpSpPr>
          <p:sp>
            <p:nvSpPr>
              <p:cNvPr id="69" name="Freeform 69"/>
              <p:cNvSpPr/>
              <p:nvPr/>
            </p:nvSpPr>
            <p:spPr>
              <a:xfrm>
                <a:off x="0" y="0"/>
                <a:ext cx="784617" cy="784617"/>
              </a:xfrm>
              <a:custGeom>
                <a:avLst/>
                <a:gdLst/>
                <a:ahLst/>
                <a:cxnLst/>
                <a:rect l="l" t="t" r="r" b="b"/>
                <a:pathLst>
                  <a:path w="784617" h="784617">
                    <a:moveTo>
                      <a:pt x="392308" y="0"/>
                    </a:moveTo>
                    <a:cubicBezTo>
                      <a:pt x="175642" y="0"/>
                      <a:pt x="0" y="175642"/>
                      <a:pt x="0" y="392308"/>
                    </a:cubicBezTo>
                    <a:cubicBezTo>
                      <a:pt x="0" y="608974"/>
                      <a:pt x="175642" y="784617"/>
                      <a:pt x="392308" y="784617"/>
                    </a:cubicBezTo>
                    <a:cubicBezTo>
                      <a:pt x="608974" y="784617"/>
                      <a:pt x="784617" y="608974"/>
                      <a:pt x="784617" y="392308"/>
                    </a:cubicBezTo>
                    <a:cubicBezTo>
                      <a:pt x="784617" y="175642"/>
                      <a:pt x="608974" y="0"/>
                      <a:pt x="392308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70"/>
              <p:cNvSpPr txBox="1"/>
              <p:nvPr/>
            </p:nvSpPr>
            <p:spPr>
              <a:xfrm>
                <a:off x="73558" y="-31217"/>
                <a:ext cx="637501" cy="7422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000"/>
                  </a:lnSpc>
                </a:pPr>
                <a:endParaRPr/>
              </a:p>
            </p:txBody>
          </p:sp>
        </p:grpSp>
        <p:sp>
          <p:nvSpPr>
            <p:cNvPr id="71" name="TextBox 71"/>
            <p:cNvSpPr txBox="1"/>
            <p:nvPr/>
          </p:nvSpPr>
          <p:spPr>
            <a:xfrm>
              <a:off x="334758" y="266401"/>
              <a:ext cx="719406" cy="779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3</a:t>
              </a:r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3751638" y="6478403"/>
            <a:ext cx="1041692" cy="1041692"/>
            <a:chOff x="0" y="0"/>
            <a:chExt cx="1388923" cy="1388923"/>
          </a:xfrm>
        </p:grpSpPr>
        <p:grpSp>
          <p:nvGrpSpPr>
            <p:cNvPr id="73" name="Group 73"/>
            <p:cNvGrpSpPr/>
            <p:nvPr/>
          </p:nvGrpSpPr>
          <p:grpSpPr>
            <a:xfrm>
              <a:off x="0" y="0"/>
              <a:ext cx="1388923" cy="1388923"/>
              <a:chOff x="0" y="0"/>
              <a:chExt cx="784617" cy="784617"/>
            </a:xfrm>
          </p:grpSpPr>
          <p:sp>
            <p:nvSpPr>
              <p:cNvPr id="74" name="Freeform 74"/>
              <p:cNvSpPr/>
              <p:nvPr/>
            </p:nvSpPr>
            <p:spPr>
              <a:xfrm>
                <a:off x="0" y="0"/>
                <a:ext cx="784617" cy="784617"/>
              </a:xfrm>
              <a:custGeom>
                <a:avLst/>
                <a:gdLst/>
                <a:ahLst/>
                <a:cxnLst/>
                <a:rect l="l" t="t" r="r" b="b"/>
                <a:pathLst>
                  <a:path w="784617" h="784617">
                    <a:moveTo>
                      <a:pt x="392308" y="0"/>
                    </a:moveTo>
                    <a:cubicBezTo>
                      <a:pt x="175642" y="0"/>
                      <a:pt x="0" y="175642"/>
                      <a:pt x="0" y="392308"/>
                    </a:cubicBezTo>
                    <a:cubicBezTo>
                      <a:pt x="0" y="608974"/>
                      <a:pt x="175642" y="784617"/>
                      <a:pt x="392308" y="784617"/>
                    </a:cubicBezTo>
                    <a:cubicBezTo>
                      <a:pt x="608974" y="784617"/>
                      <a:pt x="784617" y="608974"/>
                      <a:pt x="784617" y="392308"/>
                    </a:cubicBezTo>
                    <a:cubicBezTo>
                      <a:pt x="784617" y="175642"/>
                      <a:pt x="608974" y="0"/>
                      <a:pt x="392308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5" name="TextBox 75"/>
              <p:cNvSpPr txBox="1"/>
              <p:nvPr/>
            </p:nvSpPr>
            <p:spPr>
              <a:xfrm>
                <a:off x="73558" y="-31217"/>
                <a:ext cx="637501" cy="7422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000"/>
                  </a:lnSpc>
                </a:pPr>
                <a:endParaRPr/>
              </a:p>
            </p:txBody>
          </p:sp>
        </p:grpSp>
        <p:sp>
          <p:nvSpPr>
            <p:cNvPr id="76" name="TextBox 76"/>
            <p:cNvSpPr txBox="1"/>
            <p:nvPr/>
          </p:nvSpPr>
          <p:spPr>
            <a:xfrm>
              <a:off x="334758" y="266401"/>
              <a:ext cx="719406" cy="779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4</a:t>
              </a:r>
            </a:p>
          </p:txBody>
        </p:sp>
      </p:grpSp>
      <p:sp>
        <p:nvSpPr>
          <p:cNvPr id="77" name="TextBox 77"/>
          <p:cNvSpPr txBox="1"/>
          <p:nvPr/>
        </p:nvSpPr>
        <p:spPr>
          <a:xfrm>
            <a:off x="4969298" y="5331980"/>
            <a:ext cx="10017544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en-US" sz="4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Ai  </a:t>
            </a:r>
            <a:r>
              <a:rPr lang="ko-KR" altLang="en-US" sz="4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활용</a:t>
            </a:r>
            <a:endParaRPr lang="en-US" sz="44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4969298" y="6557303"/>
            <a:ext cx="10017544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핵심기술</a:t>
            </a:r>
            <a:endParaRPr lang="en-US" sz="44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79" name="Group 79"/>
          <p:cNvGrpSpPr/>
          <p:nvPr/>
        </p:nvGrpSpPr>
        <p:grpSpPr>
          <a:xfrm>
            <a:off x="3751638" y="4108230"/>
            <a:ext cx="1041692" cy="1041692"/>
            <a:chOff x="0" y="0"/>
            <a:chExt cx="1388923" cy="1388923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1388923" cy="1388923"/>
              <a:chOff x="0" y="0"/>
              <a:chExt cx="784617" cy="784617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784617" cy="784617"/>
              </a:xfrm>
              <a:custGeom>
                <a:avLst/>
                <a:gdLst/>
                <a:ahLst/>
                <a:cxnLst/>
                <a:rect l="l" t="t" r="r" b="b"/>
                <a:pathLst>
                  <a:path w="784617" h="784617">
                    <a:moveTo>
                      <a:pt x="392308" y="0"/>
                    </a:moveTo>
                    <a:cubicBezTo>
                      <a:pt x="175642" y="0"/>
                      <a:pt x="0" y="175642"/>
                      <a:pt x="0" y="392308"/>
                    </a:cubicBezTo>
                    <a:cubicBezTo>
                      <a:pt x="0" y="608974"/>
                      <a:pt x="175642" y="784617"/>
                      <a:pt x="392308" y="784617"/>
                    </a:cubicBezTo>
                    <a:cubicBezTo>
                      <a:pt x="608974" y="784617"/>
                      <a:pt x="784617" y="608974"/>
                      <a:pt x="784617" y="392308"/>
                    </a:cubicBezTo>
                    <a:cubicBezTo>
                      <a:pt x="784617" y="175642"/>
                      <a:pt x="608974" y="0"/>
                      <a:pt x="392308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82"/>
              <p:cNvSpPr txBox="1"/>
              <p:nvPr/>
            </p:nvSpPr>
            <p:spPr>
              <a:xfrm>
                <a:off x="73558" y="-31217"/>
                <a:ext cx="637501" cy="7422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000"/>
                  </a:lnSpc>
                </a:pPr>
                <a:endParaRPr/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334758" y="266401"/>
              <a:ext cx="719406" cy="779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2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4945113" y="4244092"/>
            <a:ext cx="10017544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아키텍처</a:t>
            </a:r>
            <a:endParaRPr lang="en-US" sz="44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85" name="Group 85"/>
          <p:cNvGrpSpPr/>
          <p:nvPr/>
        </p:nvGrpSpPr>
        <p:grpSpPr>
          <a:xfrm>
            <a:off x="3751638" y="7662970"/>
            <a:ext cx="1041692" cy="1041692"/>
            <a:chOff x="0" y="0"/>
            <a:chExt cx="1388923" cy="1388923"/>
          </a:xfrm>
        </p:grpSpPr>
        <p:grpSp>
          <p:nvGrpSpPr>
            <p:cNvPr id="86" name="Group 86"/>
            <p:cNvGrpSpPr/>
            <p:nvPr/>
          </p:nvGrpSpPr>
          <p:grpSpPr>
            <a:xfrm>
              <a:off x="0" y="0"/>
              <a:ext cx="1388923" cy="1388923"/>
              <a:chOff x="0" y="0"/>
              <a:chExt cx="784617" cy="784617"/>
            </a:xfrm>
          </p:grpSpPr>
          <p:sp>
            <p:nvSpPr>
              <p:cNvPr id="87" name="Freeform 87"/>
              <p:cNvSpPr/>
              <p:nvPr/>
            </p:nvSpPr>
            <p:spPr>
              <a:xfrm>
                <a:off x="0" y="0"/>
                <a:ext cx="784617" cy="784617"/>
              </a:xfrm>
              <a:custGeom>
                <a:avLst/>
                <a:gdLst/>
                <a:ahLst/>
                <a:cxnLst/>
                <a:rect l="l" t="t" r="r" b="b"/>
                <a:pathLst>
                  <a:path w="784617" h="784617">
                    <a:moveTo>
                      <a:pt x="392308" y="0"/>
                    </a:moveTo>
                    <a:cubicBezTo>
                      <a:pt x="175642" y="0"/>
                      <a:pt x="0" y="175642"/>
                      <a:pt x="0" y="392308"/>
                    </a:cubicBezTo>
                    <a:cubicBezTo>
                      <a:pt x="0" y="608974"/>
                      <a:pt x="175642" y="784617"/>
                      <a:pt x="392308" y="784617"/>
                    </a:cubicBezTo>
                    <a:cubicBezTo>
                      <a:pt x="608974" y="784617"/>
                      <a:pt x="784617" y="608974"/>
                      <a:pt x="784617" y="392308"/>
                    </a:cubicBezTo>
                    <a:cubicBezTo>
                      <a:pt x="784617" y="175642"/>
                      <a:pt x="608974" y="0"/>
                      <a:pt x="392308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88"/>
              <p:cNvSpPr txBox="1"/>
              <p:nvPr/>
            </p:nvSpPr>
            <p:spPr>
              <a:xfrm>
                <a:off x="73558" y="-31217"/>
                <a:ext cx="637501" cy="7422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000"/>
                  </a:lnSpc>
                </a:pPr>
                <a:endParaRPr/>
              </a:p>
            </p:txBody>
          </p:sp>
        </p:grpSp>
        <p:sp>
          <p:nvSpPr>
            <p:cNvPr id="89" name="TextBox 89"/>
            <p:cNvSpPr txBox="1"/>
            <p:nvPr/>
          </p:nvSpPr>
          <p:spPr>
            <a:xfrm>
              <a:off x="334758" y="266401"/>
              <a:ext cx="719406" cy="779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210 네버랜드"/>
                  <a:ea typeface="210 네버랜드"/>
                  <a:cs typeface="210 네버랜드"/>
                  <a:sym typeface="210 네버랜드"/>
                </a:rPr>
                <a:t>5</a:t>
              </a:r>
            </a:p>
          </p:txBody>
        </p:sp>
      </p:grpSp>
      <p:sp>
        <p:nvSpPr>
          <p:cNvPr id="90" name="TextBox 90"/>
          <p:cNvSpPr txBox="1"/>
          <p:nvPr/>
        </p:nvSpPr>
        <p:spPr>
          <a:xfrm>
            <a:off x="4969298" y="7752938"/>
            <a:ext cx="10017544" cy="7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60"/>
              </a:lnSpc>
              <a:spcBef>
                <a:spcPct val="0"/>
              </a:spcBef>
            </a:pPr>
            <a:r>
              <a:rPr lang="ko-KR" altLang="en-US" sz="4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결론</a:t>
            </a:r>
            <a:endParaRPr lang="en-US" sz="44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3079" y="762000"/>
            <a:ext cx="17529621" cy="9029700"/>
            <a:chOff x="21868309" y="0"/>
            <a:chExt cx="23372828" cy="12039600"/>
          </a:xfrm>
        </p:grpSpPr>
        <p:grpSp>
          <p:nvGrpSpPr>
            <p:cNvPr id="6" name="Group 6"/>
            <p:cNvGrpSpPr/>
            <p:nvPr/>
          </p:nvGrpSpPr>
          <p:grpSpPr>
            <a:xfrm>
              <a:off x="22889137" y="355600"/>
              <a:ext cx="22352000" cy="11684000"/>
              <a:chOff x="0" y="0"/>
              <a:chExt cx="4627187" cy="241875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533537" y="0"/>
              <a:ext cx="22352000" cy="11684000"/>
              <a:chOff x="0" y="0"/>
              <a:chExt cx="4627187" cy="241875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922230" y="822139"/>
              <a:ext cx="571500" cy="571500"/>
              <a:chOff x="0" y="0"/>
              <a:chExt cx="736525" cy="7365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922230" y="2174742"/>
              <a:ext cx="571500" cy="571500"/>
              <a:chOff x="0" y="0"/>
              <a:chExt cx="736525" cy="7365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2922230" y="3527345"/>
              <a:ext cx="571500" cy="571500"/>
              <a:chOff x="0" y="0"/>
              <a:chExt cx="736525" cy="7365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22922230" y="4879948"/>
              <a:ext cx="571500" cy="571500"/>
              <a:chOff x="0" y="0"/>
              <a:chExt cx="736525" cy="7365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2922230" y="6232552"/>
              <a:ext cx="571500" cy="571500"/>
              <a:chOff x="0" y="0"/>
              <a:chExt cx="736525" cy="7365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2922230" y="7585155"/>
              <a:ext cx="571500" cy="571500"/>
              <a:chOff x="0" y="0"/>
              <a:chExt cx="736525" cy="7365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2922230" y="8937758"/>
              <a:ext cx="571500" cy="571500"/>
              <a:chOff x="0" y="0"/>
              <a:chExt cx="736525" cy="73652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2922230" y="10290361"/>
              <a:ext cx="571500" cy="571500"/>
              <a:chOff x="0" y="0"/>
              <a:chExt cx="736525" cy="7365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21868309" y="921631"/>
              <a:ext cx="1400631" cy="381000"/>
              <a:chOff x="0" y="0"/>
              <a:chExt cx="1992008" cy="54186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21868309" y="2273022"/>
              <a:ext cx="1400631" cy="381000"/>
              <a:chOff x="0" y="0"/>
              <a:chExt cx="1992008" cy="54186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1868309" y="3624413"/>
              <a:ext cx="1400631" cy="381000"/>
              <a:chOff x="0" y="0"/>
              <a:chExt cx="1992008" cy="54186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1868309" y="4975804"/>
              <a:ext cx="1400631" cy="381000"/>
              <a:chOff x="0" y="0"/>
              <a:chExt cx="1992008" cy="54186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1868309" y="6327196"/>
              <a:ext cx="1400631" cy="381000"/>
              <a:chOff x="0" y="0"/>
              <a:chExt cx="1992008" cy="54186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1868309" y="7678587"/>
              <a:ext cx="1400631" cy="381000"/>
              <a:chOff x="0" y="0"/>
              <a:chExt cx="1992008" cy="54186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21868309" y="9029978"/>
              <a:ext cx="1400631" cy="381000"/>
              <a:chOff x="0" y="0"/>
              <a:chExt cx="1992008" cy="54186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21868309" y="10381369"/>
              <a:ext cx="1400631" cy="381000"/>
              <a:chOff x="0" y="0"/>
              <a:chExt cx="1992008" cy="541867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sp>
        <p:nvSpPr>
          <p:cNvPr id="61" name="Freeform 61"/>
          <p:cNvSpPr/>
          <p:nvPr/>
        </p:nvSpPr>
        <p:spPr>
          <a:xfrm>
            <a:off x="6638715" y="3331633"/>
            <a:ext cx="5285238" cy="5103854"/>
          </a:xfrm>
          <a:custGeom>
            <a:avLst/>
            <a:gdLst/>
            <a:ahLst/>
            <a:cxnLst/>
            <a:rect l="l" t="t" r="r" b="b"/>
            <a:pathLst>
              <a:path w="1391997" h="1344225">
                <a:moveTo>
                  <a:pt x="36620" y="0"/>
                </a:moveTo>
                <a:lnTo>
                  <a:pt x="1355376" y="0"/>
                </a:lnTo>
                <a:cubicBezTo>
                  <a:pt x="1375601" y="0"/>
                  <a:pt x="1391997" y="16396"/>
                  <a:pt x="1391997" y="36620"/>
                </a:cubicBezTo>
                <a:lnTo>
                  <a:pt x="1391997" y="1307604"/>
                </a:lnTo>
                <a:cubicBezTo>
                  <a:pt x="1391997" y="1317317"/>
                  <a:pt x="1388139" y="1326631"/>
                  <a:pt x="1381271" y="1333499"/>
                </a:cubicBezTo>
                <a:cubicBezTo>
                  <a:pt x="1374403" y="1340367"/>
                  <a:pt x="1365089" y="1344225"/>
                  <a:pt x="1355376" y="1344225"/>
                </a:cubicBezTo>
                <a:lnTo>
                  <a:pt x="36620" y="1344225"/>
                </a:lnTo>
                <a:cubicBezTo>
                  <a:pt x="26908" y="1344225"/>
                  <a:pt x="17594" y="1340367"/>
                  <a:pt x="10726" y="1333499"/>
                </a:cubicBezTo>
                <a:cubicBezTo>
                  <a:pt x="3858" y="1326631"/>
                  <a:pt x="0" y="1317317"/>
                  <a:pt x="0" y="1307604"/>
                </a:cubicBezTo>
                <a:lnTo>
                  <a:pt x="0" y="36620"/>
                </a:lnTo>
                <a:cubicBezTo>
                  <a:pt x="0" y="26908"/>
                  <a:pt x="3858" y="17594"/>
                  <a:pt x="10726" y="10726"/>
                </a:cubicBezTo>
                <a:cubicBezTo>
                  <a:pt x="17594" y="3858"/>
                  <a:pt x="26908" y="0"/>
                  <a:pt x="36620" y="0"/>
                </a:cubicBezTo>
                <a:close/>
              </a:path>
            </a:pathLst>
          </a:custGeom>
          <a:solidFill>
            <a:srgbClr val="FFE6C3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2" name="TextBox 62"/>
          <p:cNvSpPr txBox="1"/>
          <p:nvPr/>
        </p:nvSpPr>
        <p:spPr>
          <a:xfrm>
            <a:off x="6638715" y="3150807"/>
            <a:ext cx="5285238" cy="52846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79"/>
              </a:lnSpc>
            </a:pPr>
            <a:endParaRPr lang="en-US" altLang="ko-KR" sz="2270" dirty="0">
              <a:solidFill>
                <a:srgbClr val="000000"/>
              </a:solidFill>
              <a:latin typeface="Jeju Hallasan"/>
              <a:ea typeface="Jeju Hallasan"/>
              <a:cs typeface="Jeju Hallasan"/>
              <a:sym typeface="Jeju Hallasan"/>
            </a:endParaRPr>
          </a:p>
          <a:p>
            <a:pPr algn="ctr">
              <a:lnSpc>
                <a:spcPts val="3179"/>
              </a:lnSpc>
            </a:pPr>
            <a:r>
              <a:rPr lang="ko-KR" altLang="en-US" sz="2270" dirty="0">
                <a:solidFill>
                  <a:srgbClr val="FF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복잡한 입력</a:t>
            </a:r>
            <a:r>
              <a:rPr lang="en-US" altLang="ko-KR" sz="2270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:</a:t>
            </a:r>
            <a:r>
              <a:rPr lang="ko-KR" altLang="en-US" sz="2270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날짜 탐색 및 터치 입력의 번거로움</a:t>
            </a:r>
            <a:endParaRPr lang="en-US" altLang="ko-KR" sz="2270" dirty="0">
              <a:solidFill>
                <a:srgbClr val="000000"/>
              </a:solidFill>
              <a:latin typeface="Jeju Hallasan"/>
              <a:ea typeface="Jeju Hallasan"/>
              <a:cs typeface="Jeju Hallasan"/>
              <a:sym typeface="Jeju Hallasan"/>
            </a:endParaRPr>
          </a:p>
          <a:p>
            <a:pPr algn="ctr">
              <a:lnSpc>
                <a:spcPts val="3179"/>
              </a:lnSpc>
            </a:pPr>
            <a:r>
              <a:rPr lang="ko-KR" altLang="en-US" sz="2270" dirty="0">
                <a:solidFill>
                  <a:srgbClr val="FF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일정 누락</a:t>
            </a:r>
            <a:r>
              <a:rPr lang="en-US" altLang="ko-KR" sz="2270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: </a:t>
            </a:r>
            <a:r>
              <a:rPr lang="ko-KR" altLang="en-US" sz="2270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즉시 기록하지 않아 발생하는 중요 약속 망각</a:t>
            </a:r>
            <a:endParaRPr lang="en-US" altLang="ko-KR" sz="2270" dirty="0">
              <a:solidFill>
                <a:srgbClr val="000000"/>
              </a:solidFill>
              <a:latin typeface="Jeju Hallasan"/>
              <a:ea typeface="Jeju Hallasan"/>
              <a:cs typeface="Jeju Hallasan"/>
              <a:sym typeface="Jeju Hallasan"/>
            </a:endParaRPr>
          </a:p>
          <a:p>
            <a:pPr algn="ctr">
              <a:lnSpc>
                <a:spcPts val="3179"/>
              </a:lnSpc>
            </a:pPr>
            <a:r>
              <a:rPr lang="ko-KR" altLang="en-US" sz="2270" dirty="0">
                <a:solidFill>
                  <a:srgbClr val="FF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날씨 확인의 번거로움</a:t>
            </a:r>
            <a:r>
              <a:rPr lang="en-US" altLang="ko-KR" sz="2270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: </a:t>
            </a:r>
            <a:r>
              <a:rPr lang="ko-KR" altLang="en-US" sz="2270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일정 계획 시 날씨를 개별적으로 확인해야 함</a:t>
            </a:r>
            <a:endParaRPr lang="en-US" sz="2270" dirty="0">
              <a:solidFill>
                <a:srgbClr val="000000"/>
              </a:solidFill>
              <a:latin typeface="Jeju Hallasan"/>
              <a:ea typeface="Jeju Hallasan"/>
              <a:cs typeface="Jeju Hallasan"/>
              <a:sym typeface="Jeju Hallasan"/>
            </a:endParaRPr>
          </a:p>
        </p:txBody>
      </p:sp>
      <p:sp>
        <p:nvSpPr>
          <p:cNvPr id="3" name="Freeform 61">
            <a:extLst>
              <a:ext uri="{FF2B5EF4-FFF2-40B4-BE49-F238E27FC236}">
                <a16:creationId xmlns:a16="http://schemas.microsoft.com/office/drawing/2014/main" id="{CD2C01B6-F83C-469B-A0DE-34F705C6CDAA}"/>
              </a:ext>
            </a:extLst>
          </p:cNvPr>
          <p:cNvSpPr/>
          <p:nvPr/>
        </p:nvSpPr>
        <p:spPr>
          <a:xfrm>
            <a:off x="12742226" y="4421963"/>
            <a:ext cx="3336295" cy="2923199"/>
          </a:xfrm>
          <a:custGeom>
            <a:avLst/>
            <a:gdLst/>
            <a:ahLst/>
            <a:cxnLst/>
            <a:rect l="l" t="t" r="r" b="b"/>
            <a:pathLst>
              <a:path w="1391997" h="1344225">
                <a:moveTo>
                  <a:pt x="36620" y="0"/>
                </a:moveTo>
                <a:lnTo>
                  <a:pt x="1355376" y="0"/>
                </a:lnTo>
                <a:cubicBezTo>
                  <a:pt x="1375601" y="0"/>
                  <a:pt x="1391997" y="16396"/>
                  <a:pt x="1391997" y="36620"/>
                </a:cubicBezTo>
                <a:lnTo>
                  <a:pt x="1391997" y="1307604"/>
                </a:lnTo>
                <a:cubicBezTo>
                  <a:pt x="1391997" y="1317317"/>
                  <a:pt x="1388139" y="1326631"/>
                  <a:pt x="1381271" y="1333499"/>
                </a:cubicBezTo>
                <a:cubicBezTo>
                  <a:pt x="1374403" y="1340367"/>
                  <a:pt x="1365089" y="1344225"/>
                  <a:pt x="1355376" y="1344225"/>
                </a:cubicBezTo>
                <a:lnTo>
                  <a:pt x="36620" y="1344225"/>
                </a:lnTo>
                <a:cubicBezTo>
                  <a:pt x="26908" y="1344225"/>
                  <a:pt x="17594" y="1340367"/>
                  <a:pt x="10726" y="1333499"/>
                </a:cubicBezTo>
                <a:cubicBezTo>
                  <a:pt x="3858" y="1326631"/>
                  <a:pt x="0" y="1317317"/>
                  <a:pt x="0" y="1307604"/>
                </a:cubicBezTo>
                <a:lnTo>
                  <a:pt x="0" y="36620"/>
                </a:lnTo>
                <a:cubicBezTo>
                  <a:pt x="0" y="26908"/>
                  <a:pt x="3858" y="17594"/>
                  <a:pt x="10726" y="10726"/>
                </a:cubicBezTo>
                <a:cubicBezTo>
                  <a:pt x="17594" y="3858"/>
                  <a:pt x="26908" y="0"/>
                  <a:pt x="36620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64" name="TextBox 64"/>
          <p:cNvSpPr txBox="1"/>
          <p:nvPr/>
        </p:nvSpPr>
        <p:spPr>
          <a:xfrm>
            <a:off x="3419113" y="1465877"/>
            <a:ext cx="1144977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개발 배경 및 서비스 개요</a:t>
            </a:r>
            <a:endParaRPr lang="en-US" sz="69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6962320" y="3482166"/>
            <a:ext cx="4477907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377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"</a:t>
            </a:r>
            <a:r>
              <a:rPr lang="en-US" sz="377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잦은</a:t>
            </a:r>
            <a:r>
              <a:rPr lang="en-US" sz="377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sz="377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일정</a:t>
            </a:r>
            <a:r>
              <a:rPr lang="en-US" sz="377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sz="377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누락과</a:t>
            </a:r>
            <a:r>
              <a:rPr lang="en-US" sz="377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sz="377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번거로운</a:t>
            </a:r>
            <a:r>
              <a:rPr lang="en-US" sz="377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sz="377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기록</a:t>
            </a:r>
            <a:r>
              <a:rPr lang="en-US" sz="377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!"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086346" y="7402857"/>
            <a:ext cx="438997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#귀찮음 #번거로움 #까먹음</a:t>
            </a:r>
          </a:p>
        </p:txBody>
      </p:sp>
      <p:sp>
        <p:nvSpPr>
          <p:cNvPr id="67" name="Freeform 67"/>
          <p:cNvSpPr/>
          <p:nvPr/>
        </p:nvSpPr>
        <p:spPr>
          <a:xfrm rot="-2123637">
            <a:off x="5259300" y="3227674"/>
            <a:ext cx="2689286" cy="761133"/>
          </a:xfrm>
          <a:custGeom>
            <a:avLst/>
            <a:gdLst/>
            <a:ahLst/>
            <a:cxnLst/>
            <a:rect l="l" t="t" r="r" b="b"/>
            <a:pathLst>
              <a:path w="2689286" h="761133">
                <a:moveTo>
                  <a:pt x="0" y="0"/>
                </a:moveTo>
                <a:lnTo>
                  <a:pt x="2689285" y="0"/>
                </a:lnTo>
                <a:lnTo>
                  <a:pt x="2689285" y="761134"/>
                </a:lnTo>
                <a:lnTo>
                  <a:pt x="0" y="761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r="-34192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7" name="Freeform 69"/>
          <p:cNvSpPr/>
          <p:nvPr/>
        </p:nvSpPr>
        <p:spPr>
          <a:xfrm rot="18881614">
            <a:off x="10893501" y="7870903"/>
            <a:ext cx="2104560" cy="673547"/>
          </a:xfrm>
          <a:custGeom>
            <a:avLst/>
            <a:gdLst/>
            <a:ahLst/>
            <a:cxnLst/>
            <a:rect l="l" t="t" r="r" b="b"/>
            <a:pathLst>
              <a:path w="2214607" h="720754">
                <a:moveTo>
                  <a:pt x="0" y="0"/>
                </a:moveTo>
                <a:lnTo>
                  <a:pt x="2214607" y="0"/>
                </a:lnTo>
                <a:lnTo>
                  <a:pt x="2214607" y="720754"/>
                </a:lnTo>
                <a:lnTo>
                  <a:pt x="0" y="7207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D3C94DA-09B7-ED51-D9EB-DC531F8BECB7}"/>
              </a:ext>
            </a:extLst>
          </p:cNvPr>
          <p:cNvSpPr txBox="1"/>
          <p:nvPr/>
        </p:nvSpPr>
        <p:spPr>
          <a:xfrm>
            <a:off x="2485929" y="8544563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일반 캘린더 앱 사용 예시</a:t>
            </a:r>
          </a:p>
        </p:txBody>
      </p:sp>
      <p:sp>
        <p:nvSpPr>
          <p:cNvPr id="4" name="TextBox 65">
            <a:extLst>
              <a:ext uri="{FF2B5EF4-FFF2-40B4-BE49-F238E27FC236}">
                <a16:creationId xmlns:a16="http://schemas.microsoft.com/office/drawing/2014/main" id="{565BB1AE-C6F9-28EE-3B50-441B52343BDF}"/>
              </a:ext>
            </a:extLst>
          </p:cNvPr>
          <p:cNvSpPr txBox="1"/>
          <p:nvPr/>
        </p:nvSpPr>
        <p:spPr>
          <a:xfrm>
            <a:off x="12859734" y="5119548"/>
            <a:ext cx="3101277" cy="1359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377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AI</a:t>
            </a:r>
            <a:r>
              <a:rPr lang="ko-KR" altLang="en-US" sz="377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로 쉽게 해결</a:t>
            </a:r>
            <a:endParaRPr lang="en-US" altLang="ko-KR" sz="377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pic>
        <p:nvPicPr>
          <p:cNvPr id="5" name="Screen_Recording_20251123_172205_Naver Calendar_1">
            <a:hlinkClick r:id="" action="ppaction://media"/>
            <a:extLst>
              <a:ext uri="{FF2B5EF4-FFF2-40B4-BE49-F238E27FC236}">
                <a16:creationId xmlns:a16="http://schemas.microsoft.com/office/drawing/2014/main" id="{70D2D90A-3D31-274D-3881-3F26E665D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31010" y="3174009"/>
            <a:ext cx="2194342" cy="51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1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316467" y="762000"/>
            <a:ext cx="17529621" cy="9029700"/>
            <a:chOff x="0" y="0"/>
            <a:chExt cx="23372828" cy="12039600"/>
          </a:xfrm>
        </p:grpSpPr>
        <p:grpSp>
          <p:nvGrpSpPr>
            <p:cNvPr id="6" name="Group 6"/>
            <p:cNvGrpSpPr/>
            <p:nvPr/>
          </p:nvGrpSpPr>
          <p:grpSpPr>
            <a:xfrm>
              <a:off x="1020828" y="355600"/>
              <a:ext cx="22352000" cy="11684000"/>
              <a:chOff x="0" y="0"/>
              <a:chExt cx="4627187" cy="241875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665228" y="0"/>
              <a:ext cx="22352000" cy="11684000"/>
              <a:chOff x="0" y="0"/>
              <a:chExt cx="4627187" cy="241875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053921" y="822139"/>
              <a:ext cx="571500" cy="571500"/>
              <a:chOff x="0" y="0"/>
              <a:chExt cx="736525" cy="7365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053921" y="2174742"/>
              <a:ext cx="571500" cy="571500"/>
              <a:chOff x="0" y="0"/>
              <a:chExt cx="736525" cy="7365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053921" y="3527345"/>
              <a:ext cx="571500" cy="571500"/>
              <a:chOff x="0" y="0"/>
              <a:chExt cx="736525" cy="7365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053921" y="4879948"/>
              <a:ext cx="571500" cy="571500"/>
              <a:chOff x="0" y="0"/>
              <a:chExt cx="736525" cy="7365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053921" y="6232552"/>
              <a:ext cx="571500" cy="571500"/>
              <a:chOff x="0" y="0"/>
              <a:chExt cx="736525" cy="7365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1053921" y="7585155"/>
              <a:ext cx="571500" cy="571500"/>
              <a:chOff x="0" y="0"/>
              <a:chExt cx="736525" cy="7365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1053921" y="8937758"/>
              <a:ext cx="571500" cy="571500"/>
              <a:chOff x="0" y="0"/>
              <a:chExt cx="736525" cy="73652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053921" y="10290361"/>
              <a:ext cx="571500" cy="571500"/>
              <a:chOff x="0" y="0"/>
              <a:chExt cx="736525" cy="7365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921631"/>
              <a:ext cx="1400631" cy="381000"/>
              <a:chOff x="0" y="0"/>
              <a:chExt cx="1992008" cy="54186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2273022"/>
              <a:ext cx="1400631" cy="381000"/>
              <a:chOff x="0" y="0"/>
              <a:chExt cx="1992008" cy="54186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0" y="3624413"/>
              <a:ext cx="1400631" cy="381000"/>
              <a:chOff x="0" y="0"/>
              <a:chExt cx="1992008" cy="54186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4975804"/>
              <a:ext cx="1400631" cy="381000"/>
              <a:chOff x="0" y="0"/>
              <a:chExt cx="1992008" cy="54186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0" y="6327196"/>
              <a:ext cx="1400631" cy="381000"/>
              <a:chOff x="0" y="0"/>
              <a:chExt cx="1992008" cy="54186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0" y="7678587"/>
              <a:ext cx="1400631" cy="381000"/>
              <a:chOff x="0" y="0"/>
              <a:chExt cx="1992008" cy="54186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0" y="9029978"/>
              <a:ext cx="1400631" cy="381000"/>
              <a:chOff x="0" y="0"/>
              <a:chExt cx="1992008" cy="54186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0" y="10381369"/>
              <a:ext cx="1400631" cy="381000"/>
              <a:chOff x="0" y="0"/>
              <a:chExt cx="1992008" cy="541867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grpSp>
        <p:nvGrpSpPr>
          <p:cNvPr id="60" name="Group 60"/>
          <p:cNvGrpSpPr/>
          <p:nvPr/>
        </p:nvGrpSpPr>
        <p:grpSpPr>
          <a:xfrm>
            <a:off x="2790299" y="3112218"/>
            <a:ext cx="3438046" cy="3699679"/>
            <a:chOff x="0" y="0"/>
            <a:chExt cx="1391997" cy="1344225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391997" cy="1344225"/>
            </a:xfrm>
            <a:custGeom>
              <a:avLst/>
              <a:gdLst/>
              <a:ahLst/>
              <a:cxnLst/>
              <a:rect l="l" t="t" r="r" b="b"/>
              <a:pathLst>
                <a:path w="1391997" h="1344225">
                  <a:moveTo>
                    <a:pt x="36620" y="0"/>
                  </a:moveTo>
                  <a:lnTo>
                    <a:pt x="1355376" y="0"/>
                  </a:lnTo>
                  <a:cubicBezTo>
                    <a:pt x="1375601" y="0"/>
                    <a:pt x="1391997" y="16396"/>
                    <a:pt x="1391997" y="36620"/>
                  </a:cubicBezTo>
                  <a:lnTo>
                    <a:pt x="1391997" y="1307604"/>
                  </a:lnTo>
                  <a:cubicBezTo>
                    <a:pt x="1391997" y="1317317"/>
                    <a:pt x="1388139" y="1326631"/>
                    <a:pt x="1381271" y="1333499"/>
                  </a:cubicBezTo>
                  <a:cubicBezTo>
                    <a:pt x="1374403" y="1340367"/>
                    <a:pt x="1365089" y="1344225"/>
                    <a:pt x="1355376" y="1344225"/>
                  </a:cubicBezTo>
                  <a:lnTo>
                    <a:pt x="36620" y="1344225"/>
                  </a:lnTo>
                  <a:cubicBezTo>
                    <a:pt x="26908" y="1344225"/>
                    <a:pt x="17594" y="1340367"/>
                    <a:pt x="10726" y="1333499"/>
                  </a:cubicBezTo>
                  <a:cubicBezTo>
                    <a:pt x="3858" y="1326631"/>
                    <a:pt x="0" y="1317317"/>
                    <a:pt x="0" y="1307604"/>
                  </a:cubicBezTo>
                  <a:lnTo>
                    <a:pt x="0" y="36620"/>
                  </a:lnTo>
                  <a:cubicBezTo>
                    <a:pt x="0" y="26908"/>
                    <a:pt x="3858" y="17594"/>
                    <a:pt x="10726" y="10726"/>
                  </a:cubicBezTo>
                  <a:cubicBezTo>
                    <a:pt x="17594" y="3858"/>
                    <a:pt x="26908" y="0"/>
                    <a:pt x="36620" y="0"/>
                  </a:cubicBezTo>
                  <a:close/>
                </a:path>
              </a:pathLst>
            </a:custGeom>
            <a:solidFill>
              <a:srgbClr val="FFE6C3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57150"/>
              <a:ext cx="1391997" cy="140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2790299" y="3076181"/>
            <a:ext cx="3438046" cy="1920348"/>
            <a:chOff x="0" y="0"/>
            <a:chExt cx="818822" cy="39536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8822" cy="395360"/>
            </a:xfrm>
            <a:custGeom>
              <a:avLst/>
              <a:gdLst/>
              <a:ahLst/>
              <a:cxnLst/>
              <a:rect l="l" t="t" r="r" b="b"/>
              <a:pathLst>
                <a:path w="818822" h="395360">
                  <a:moveTo>
                    <a:pt x="36620" y="0"/>
                  </a:moveTo>
                  <a:lnTo>
                    <a:pt x="782201" y="0"/>
                  </a:lnTo>
                  <a:cubicBezTo>
                    <a:pt x="802426" y="0"/>
                    <a:pt x="818822" y="16396"/>
                    <a:pt x="818822" y="36620"/>
                  </a:cubicBezTo>
                  <a:lnTo>
                    <a:pt x="818822" y="358740"/>
                  </a:lnTo>
                  <a:cubicBezTo>
                    <a:pt x="818822" y="368452"/>
                    <a:pt x="814963" y="377767"/>
                    <a:pt x="808096" y="384634"/>
                  </a:cubicBezTo>
                  <a:cubicBezTo>
                    <a:pt x="801228" y="391502"/>
                    <a:pt x="791913" y="395360"/>
                    <a:pt x="782201" y="395360"/>
                  </a:cubicBezTo>
                  <a:lnTo>
                    <a:pt x="36620" y="395360"/>
                  </a:lnTo>
                  <a:cubicBezTo>
                    <a:pt x="26908" y="395360"/>
                    <a:pt x="17594" y="391502"/>
                    <a:pt x="10726" y="384634"/>
                  </a:cubicBezTo>
                  <a:cubicBezTo>
                    <a:pt x="3858" y="377767"/>
                    <a:pt x="0" y="368452"/>
                    <a:pt x="0" y="358740"/>
                  </a:cubicBezTo>
                  <a:lnTo>
                    <a:pt x="0" y="36620"/>
                  </a:lnTo>
                  <a:cubicBezTo>
                    <a:pt x="0" y="26908"/>
                    <a:pt x="3858" y="17594"/>
                    <a:pt x="10726" y="10726"/>
                  </a:cubicBezTo>
                  <a:cubicBezTo>
                    <a:pt x="17594" y="3858"/>
                    <a:pt x="26908" y="0"/>
                    <a:pt x="36620" y="0"/>
                  </a:cubicBezTo>
                  <a:close/>
                </a:path>
              </a:pathLst>
            </a:custGeom>
            <a:blipFill>
              <a:blip r:embed="rId2"/>
              <a:stretch>
                <a:fillRect l="-5084" r="-5084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3281204" y="2019380"/>
            <a:ext cx="11449775" cy="3109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"AI </a:t>
            </a:r>
            <a:r>
              <a:rPr lang="en-US" sz="390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챗봇과</a:t>
            </a:r>
            <a:r>
              <a:rPr lang="en-US" sz="39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 AI </a:t>
            </a:r>
            <a:r>
              <a:rPr lang="en-US" sz="390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하이라이트로</a:t>
            </a:r>
            <a:r>
              <a:rPr lang="en-US" sz="39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쉽고</a:t>
            </a:r>
            <a:r>
              <a:rPr lang="en-US" sz="39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sz="3900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편리하게</a:t>
            </a:r>
            <a:r>
              <a:rPr lang="en-US" sz="39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!"</a:t>
            </a:r>
          </a:p>
          <a:p>
            <a:pPr algn="ctr">
              <a:lnSpc>
                <a:spcPts val="9799"/>
              </a:lnSpc>
            </a:pPr>
            <a:endParaRPr lang="en-US" sz="39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endParaRPr lang="en-US" sz="39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66" name="Group 66"/>
          <p:cNvGrpSpPr/>
          <p:nvPr/>
        </p:nvGrpSpPr>
        <p:grpSpPr>
          <a:xfrm>
            <a:off x="7362255" y="2765640"/>
            <a:ext cx="3438046" cy="4020953"/>
            <a:chOff x="0" y="-57150"/>
            <a:chExt cx="1391997" cy="140137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1391997" cy="1344225"/>
            </a:xfrm>
            <a:custGeom>
              <a:avLst/>
              <a:gdLst/>
              <a:ahLst/>
              <a:cxnLst/>
              <a:rect l="l" t="t" r="r" b="b"/>
              <a:pathLst>
                <a:path w="1391997" h="1344225">
                  <a:moveTo>
                    <a:pt x="36620" y="0"/>
                  </a:moveTo>
                  <a:lnTo>
                    <a:pt x="1355376" y="0"/>
                  </a:lnTo>
                  <a:cubicBezTo>
                    <a:pt x="1375601" y="0"/>
                    <a:pt x="1391997" y="16396"/>
                    <a:pt x="1391997" y="36620"/>
                  </a:cubicBezTo>
                  <a:lnTo>
                    <a:pt x="1391997" y="1307604"/>
                  </a:lnTo>
                  <a:cubicBezTo>
                    <a:pt x="1391997" y="1317317"/>
                    <a:pt x="1388139" y="1326631"/>
                    <a:pt x="1381271" y="1333499"/>
                  </a:cubicBezTo>
                  <a:cubicBezTo>
                    <a:pt x="1374403" y="1340367"/>
                    <a:pt x="1365089" y="1344225"/>
                    <a:pt x="1355376" y="1344225"/>
                  </a:cubicBezTo>
                  <a:lnTo>
                    <a:pt x="36620" y="1344225"/>
                  </a:lnTo>
                  <a:cubicBezTo>
                    <a:pt x="26908" y="1344225"/>
                    <a:pt x="17594" y="1340367"/>
                    <a:pt x="10726" y="1333499"/>
                  </a:cubicBezTo>
                  <a:cubicBezTo>
                    <a:pt x="3858" y="1326631"/>
                    <a:pt x="0" y="1317317"/>
                    <a:pt x="0" y="1307604"/>
                  </a:cubicBezTo>
                  <a:lnTo>
                    <a:pt x="0" y="36620"/>
                  </a:lnTo>
                  <a:cubicBezTo>
                    <a:pt x="0" y="26908"/>
                    <a:pt x="3858" y="17594"/>
                    <a:pt x="10726" y="10726"/>
                  </a:cubicBezTo>
                  <a:cubicBezTo>
                    <a:pt x="17594" y="3858"/>
                    <a:pt x="26908" y="0"/>
                    <a:pt x="36620" y="0"/>
                  </a:cubicBezTo>
                  <a:close/>
                </a:path>
              </a:pathLst>
            </a:custGeom>
            <a:solidFill>
              <a:srgbClr val="FFE6C3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57150"/>
              <a:ext cx="1391997" cy="140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69" name="Group 69"/>
          <p:cNvGrpSpPr/>
          <p:nvPr/>
        </p:nvGrpSpPr>
        <p:grpSpPr>
          <a:xfrm>
            <a:off x="7354052" y="2846359"/>
            <a:ext cx="3454452" cy="1872703"/>
            <a:chOff x="0" y="0"/>
            <a:chExt cx="818822" cy="395360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818822" cy="395360"/>
            </a:xfrm>
            <a:custGeom>
              <a:avLst/>
              <a:gdLst/>
              <a:ahLst/>
              <a:cxnLst/>
              <a:rect l="l" t="t" r="r" b="b"/>
              <a:pathLst>
                <a:path w="818822" h="395360">
                  <a:moveTo>
                    <a:pt x="36620" y="0"/>
                  </a:moveTo>
                  <a:lnTo>
                    <a:pt x="782201" y="0"/>
                  </a:lnTo>
                  <a:cubicBezTo>
                    <a:pt x="802426" y="0"/>
                    <a:pt x="818822" y="16396"/>
                    <a:pt x="818822" y="36620"/>
                  </a:cubicBezTo>
                  <a:lnTo>
                    <a:pt x="818822" y="358740"/>
                  </a:lnTo>
                  <a:cubicBezTo>
                    <a:pt x="818822" y="368452"/>
                    <a:pt x="814963" y="377767"/>
                    <a:pt x="808096" y="384634"/>
                  </a:cubicBezTo>
                  <a:cubicBezTo>
                    <a:pt x="801228" y="391502"/>
                    <a:pt x="791913" y="395360"/>
                    <a:pt x="782201" y="395360"/>
                  </a:cubicBezTo>
                  <a:lnTo>
                    <a:pt x="36620" y="395360"/>
                  </a:lnTo>
                  <a:cubicBezTo>
                    <a:pt x="26908" y="395360"/>
                    <a:pt x="17594" y="391502"/>
                    <a:pt x="10726" y="384634"/>
                  </a:cubicBezTo>
                  <a:cubicBezTo>
                    <a:pt x="3858" y="377767"/>
                    <a:pt x="0" y="368452"/>
                    <a:pt x="0" y="358740"/>
                  </a:cubicBezTo>
                  <a:lnTo>
                    <a:pt x="0" y="36620"/>
                  </a:lnTo>
                  <a:cubicBezTo>
                    <a:pt x="0" y="26908"/>
                    <a:pt x="3858" y="17594"/>
                    <a:pt x="10726" y="10726"/>
                  </a:cubicBezTo>
                  <a:cubicBezTo>
                    <a:pt x="17594" y="3858"/>
                    <a:pt x="26908" y="0"/>
                    <a:pt x="36620" y="0"/>
                  </a:cubicBezTo>
                  <a:close/>
                </a:path>
              </a:pathLst>
            </a:custGeom>
            <a:blipFill>
              <a:blip r:embed="rId3"/>
              <a:stretch>
                <a:fillRect l="-4404" r="-4404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1" name="TextBox 71"/>
          <p:cNvSpPr txBox="1"/>
          <p:nvPr/>
        </p:nvSpPr>
        <p:spPr>
          <a:xfrm>
            <a:off x="2372962" y="5087633"/>
            <a:ext cx="4263774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AI </a:t>
            </a:r>
            <a:r>
              <a:rPr lang="en-US" sz="3499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챗봇</a:t>
            </a:r>
            <a:endParaRPr lang="en-US" sz="34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72" name="TextBox 72"/>
          <p:cNvSpPr txBox="1"/>
          <p:nvPr/>
        </p:nvSpPr>
        <p:spPr>
          <a:xfrm>
            <a:off x="2359107" y="5876284"/>
            <a:ext cx="4389976" cy="855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ko-KR" altLang="en-US" sz="24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친구랑</a:t>
            </a:r>
            <a:r>
              <a:rPr lang="ko-KR" altLang="en-US" sz="24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톡 하듯 편하게</a:t>
            </a:r>
            <a:br>
              <a:rPr lang="en-US" altLang="ko-KR" sz="24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</a:br>
            <a:r>
              <a:rPr lang="ko-KR" altLang="en-US" sz="24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일정 등록</a:t>
            </a:r>
            <a:endParaRPr lang="en-US" sz="240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</p:txBody>
      </p:sp>
      <p:sp>
        <p:nvSpPr>
          <p:cNvPr id="73" name="TextBox 73"/>
          <p:cNvSpPr txBox="1"/>
          <p:nvPr/>
        </p:nvSpPr>
        <p:spPr>
          <a:xfrm>
            <a:off x="7234367" y="5109948"/>
            <a:ext cx="3803614" cy="16262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</a:pPr>
            <a:br>
              <a:rPr lang="en-US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</a:br>
            <a:r>
              <a:rPr lang="en-US" altLang="ko-KR" sz="2400" dirty="0">
                <a:latin typeface="윤굴림 Semi-Bold" panose="020B0600000101010101" charset="-127"/>
                <a:ea typeface="윤굴림 Semi-Bold" panose="020B0600000101010101" charset="-127"/>
              </a:rPr>
              <a:t>"</a:t>
            </a:r>
            <a:r>
              <a:rPr lang="ko-KR" altLang="en-US" sz="2400" dirty="0">
                <a:latin typeface="윤굴림 Semi-Bold" panose="020B0600000101010101" charset="-127"/>
                <a:ea typeface="윤굴림 Semi-Bold" panose="020B0600000101010101" charset="-127"/>
              </a:rPr>
              <a:t>오늘의 일정을 바탕으로 </a:t>
            </a:r>
            <a:r>
              <a:rPr lang="en-US" altLang="ko-KR" sz="2400" dirty="0">
                <a:latin typeface="윤굴림 Semi-Bold" panose="020B0600000101010101" charset="-127"/>
                <a:ea typeface="윤굴림 Semi-Bold" panose="020B0600000101010101" charset="-127"/>
              </a:rPr>
              <a:t>SNS </a:t>
            </a:r>
            <a:r>
              <a:rPr lang="ko-KR" altLang="en-US" sz="2400" dirty="0">
                <a:latin typeface="윤굴림 Semi-Bold" panose="020B0600000101010101" charset="-127"/>
                <a:ea typeface="윤굴림 Semi-Bold" panose="020B0600000101010101" charset="-127"/>
              </a:rPr>
              <a:t>캡션과 해시태그를 </a:t>
            </a:r>
            <a:r>
              <a:rPr lang="en-US" altLang="ko-KR" sz="2400" dirty="0">
                <a:latin typeface="윤굴림 Semi-Bold" panose="020B0600000101010101" charset="-127"/>
                <a:ea typeface="윤굴림 Semi-Bold" panose="020B0600000101010101" charset="-127"/>
              </a:rPr>
              <a:t>AI</a:t>
            </a:r>
            <a:r>
              <a:rPr lang="ko-KR" altLang="en-US" sz="2400" dirty="0">
                <a:latin typeface="윤굴림 Semi-Bold" panose="020B0600000101010101" charset="-127"/>
                <a:ea typeface="윤굴림 Semi-Bold" panose="020B0600000101010101" charset="-127"/>
              </a:rPr>
              <a:t>가 자동 생성</a:t>
            </a:r>
            <a:r>
              <a:rPr lang="en-US" altLang="ko-KR" sz="2400" dirty="0">
                <a:latin typeface="윤굴림 Semi-Bold" panose="020B0600000101010101" charset="-127"/>
                <a:ea typeface="윤굴림 Semi-Bold" panose="020B0600000101010101" charset="-127"/>
              </a:rPr>
              <a:t>"</a:t>
            </a:r>
            <a:endParaRPr lang="en-US" sz="2270" b="1" dirty="0">
              <a:solidFill>
                <a:srgbClr val="000000"/>
              </a:solidFill>
              <a:latin typeface="윤굴림 Semi-Bold" panose="020B0600000101010101" charset="-127"/>
              <a:ea typeface="윤굴림 Semi-Bold" panose="020B0600000101010101" charset="-127"/>
              <a:cs typeface="윤굴림 Semi-Bold"/>
              <a:sym typeface="윤굴림 Semi-Bold"/>
            </a:endParaRPr>
          </a:p>
        </p:txBody>
      </p:sp>
      <p:sp>
        <p:nvSpPr>
          <p:cNvPr id="74" name="TextBox 74"/>
          <p:cNvSpPr txBox="1"/>
          <p:nvPr/>
        </p:nvSpPr>
        <p:spPr>
          <a:xfrm>
            <a:off x="6967356" y="4795397"/>
            <a:ext cx="43899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AI </a:t>
            </a:r>
            <a:r>
              <a:rPr lang="en-US" sz="3499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하이라이트</a:t>
            </a:r>
            <a:endParaRPr lang="en-US" sz="34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75" name="TextBox 64">
            <a:extLst>
              <a:ext uri="{FF2B5EF4-FFF2-40B4-BE49-F238E27FC236}">
                <a16:creationId xmlns:a16="http://schemas.microsoft.com/office/drawing/2014/main" id="{1BF2C5F9-E0BB-FEE1-B3FA-B734798CD8C0}"/>
              </a:ext>
            </a:extLst>
          </p:cNvPr>
          <p:cNvSpPr txBox="1"/>
          <p:nvPr/>
        </p:nvSpPr>
        <p:spPr>
          <a:xfrm>
            <a:off x="3487281" y="730635"/>
            <a:ext cx="1144977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솔루션 및 서비스 차별성</a:t>
            </a:r>
            <a:endParaRPr lang="en-US" sz="69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76" name="Group 66">
            <a:extLst>
              <a:ext uri="{FF2B5EF4-FFF2-40B4-BE49-F238E27FC236}">
                <a16:creationId xmlns:a16="http://schemas.microsoft.com/office/drawing/2014/main" id="{08CCCD05-B71B-C429-4C3F-C40702BDE308}"/>
              </a:ext>
            </a:extLst>
          </p:cNvPr>
          <p:cNvGrpSpPr/>
          <p:nvPr/>
        </p:nvGrpSpPr>
        <p:grpSpPr>
          <a:xfrm>
            <a:off x="11954273" y="2954425"/>
            <a:ext cx="5388848" cy="3709390"/>
            <a:chOff x="-828542" y="-57150"/>
            <a:chExt cx="2220539" cy="1401375"/>
          </a:xfrm>
        </p:grpSpPr>
        <p:sp>
          <p:nvSpPr>
            <p:cNvPr id="77" name="Freeform 67">
              <a:extLst>
                <a:ext uri="{FF2B5EF4-FFF2-40B4-BE49-F238E27FC236}">
                  <a16:creationId xmlns:a16="http://schemas.microsoft.com/office/drawing/2014/main" id="{955C03B8-F913-26F9-747B-E3AB067DACA2}"/>
                </a:ext>
              </a:extLst>
            </p:cNvPr>
            <p:cNvSpPr/>
            <p:nvPr/>
          </p:nvSpPr>
          <p:spPr>
            <a:xfrm>
              <a:off x="-828542" y="0"/>
              <a:ext cx="1391997" cy="1344225"/>
            </a:xfrm>
            <a:custGeom>
              <a:avLst/>
              <a:gdLst/>
              <a:ahLst/>
              <a:cxnLst/>
              <a:rect l="l" t="t" r="r" b="b"/>
              <a:pathLst>
                <a:path w="1391997" h="1344225">
                  <a:moveTo>
                    <a:pt x="36620" y="0"/>
                  </a:moveTo>
                  <a:lnTo>
                    <a:pt x="1355376" y="0"/>
                  </a:lnTo>
                  <a:cubicBezTo>
                    <a:pt x="1375601" y="0"/>
                    <a:pt x="1391997" y="16396"/>
                    <a:pt x="1391997" y="36620"/>
                  </a:cubicBezTo>
                  <a:lnTo>
                    <a:pt x="1391997" y="1307604"/>
                  </a:lnTo>
                  <a:cubicBezTo>
                    <a:pt x="1391997" y="1317317"/>
                    <a:pt x="1388139" y="1326631"/>
                    <a:pt x="1381271" y="1333499"/>
                  </a:cubicBezTo>
                  <a:cubicBezTo>
                    <a:pt x="1374403" y="1340367"/>
                    <a:pt x="1365089" y="1344225"/>
                    <a:pt x="1355376" y="1344225"/>
                  </a:cubicBezTo>
                  <a:lnTo>
                    <a:pt x="36620" y="1344225"/>
                  </a:lnTo>
                  <a:cubicBezTo>
                    <a:pt x="26908" y="1344225"/>
                    <a:pt x="17594" y="1340367"/>
                    <a:pt x="10726" y="1333499"/>
                  </a:cubicBezTo>
                  <a:cubicBezTo>
                    <a:pt x="3858" y="1326631"/>
                    <a:pt x="0" y="1317317"/>
                    <a:pt x="0" y="1307604"/>
                  </a:cubicBezTo>
                  <a:lnTo>
                    <a:pt x="0" y="36620"/>
                  </a:lnTo>
                  <a:cubicBezTo>
                    <a:pt x="0" y="26908"/>
                    <a:pt x="3858" y="17594"/>
                    <a:pt x="10726" y="10726"/>
                  </a:cubicBezTo>
                  <a:cubicBezTo>
                    <a:pt x="17594" y="3858"/>
                    <a:pt x="26908" y="0"/>
                    <a:pt x="36620" y="0"/>
                  </a:cubicBezTo>
                  <a:close/>
                </a:path>
              </a:pathLst>
            </a:custGeom>
            <a:solidFill>
              <a:srgbClr val="FFE6C3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78" name="TextBox 68">
              <a:extLst>
                <a:ext uri="{FF2B5EF4-FFF2-40B4-BE49-F238E27FC236}">
                  <a16:creationId xmlns:a16="http://schemas.microsoft.com/office/drawing/2014/main" id="{0A2F73DE-E56A-E7C6-B5D8-1585F18DE181}"/>
                </a:ext>
              </a:extLst>
            </p:cNvPr>
            <p:cNvSpPr txBox="1"/>
            <p:nvPr/>
          </p:nvSpPr>
          <p:spPr>
            <a:xfrm>
              <a:off x="0" y="-57150"/>
              <a:ext cx="1391997" cy="140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sp>
        <p:nvSpPr>
          <p:cNvPr id="83" name="TextBox 74">
            <a:extLst>
              <a:ext uri="{FF2B5EF4-FFF2-40B4-BE49-F238E27FC236}">
                <a16:creationId xmlns:a16="http://schemas.microsoft.com/office/drawing/2014/main" id="{73518AAF-FD36-F80D-3490-2B318DB21D2E}"/>
              </a:ext>
            </a:extLst>
          </p:cNvPr>
          <p:cNvSpPr txBox="1"/>
          <p:nvPr/>
        </p:nvSpPr>
        <p:spPr>
          <a:xfrm>
            <a:off x="11293033" y="4650836"/>
            <a:ext cx="4900946" cy="563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8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Context Injection</a:t>
            </a: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DB71C6F3-1A2F-0581-C23B-A646183E3C5C}"/>
              </a:ext>
            </a:extLst>
          </p:cNvPr>
          <p:cNvSpPr/>
          <p:nvPr/>
        </p:nvSpPr>
        <p:spPr>
          <a:xfrm>
            <a:off x="11894353" y="2943443"/>
            <a:ext cx="3438046" cy="1764676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73">
            <a:extLst>
              <a:ext uri="{FF2B5EF4-FFF2-40B4-BE49-F238E27FC236}">
                <a16:creationId xmlns:a16="http://schemas.microsoft.com/office/drawing/2014/main" id="{9EF1A426-88F7-EF64-A89D-FEF36EAC4992}"/>
              </a:ext>
            </a:extLst>
          </p:cNvPr>
          <p:cNvSpPr txBox="1"/>
          <p:nvPr/>
        </p:nvSpPr>
        <p:spPr>
          <a:xfrm>
            <a:off x="11783837" y="4961950"/>
            <a:ext cx="3803614" cy="2446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</a:pPr>
            <a:endParaRPr lang="en-US" sz="227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  <a:p>
            <a:pPr algn="ctr">
              <a:lnSpc>
                <a:spcPts val="3178"/>
              </a:lnSpc>
            </a:pPr>
            <a:r>
              <a:rPr lang="ko-KR" altLang="en-US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기상 </a:t>
            </a:r>
            <a:r>
              <a:rPr lang="en-US" altLang="ko-KR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API</a:t>
            </a:r>
            <a:r>
              <a:rPr lang="ko-KR" altLang="en-US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데이터를 </a:t>
            </a:r>
            <a:r>
              <a:rPr lang="en-US" altLang="ko-KR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AI</a:t>
            </a:r>
            <a:r>
              <a:rPr lang="ko-KR" altLang="en-US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가 </a:t>
            </a:r>
            <a:br>
              <a:rPr lang="en-US" altLang="ko-KR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</a:br>
            <a:r>
              <a:rPr lang="ko-KR" altLang="en-US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분석 하여 상황에 맞는 </a:t>
            </a:r>
            <a:br>
              <a:rPr lang="en-US" altLang="ko-KR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</a:br>
            <a:r>
              <a:rPr lang="ko-KR" altLang="en-US" sz="227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조언 제공</a:t>
            </a:r>
            <a:endParaRPr lang="en-US" sz="227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  <a:p>
            <a:pPr algn="ctr">
              <a:lnSpc>
                <a:spcPts val="3178"/>
              </a:lnSpc>
            </a:pPr>
            <a:endParaRPr lang="en-US" sz="227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  <a:p>
            <a:pPr algn="ctr">
              <a:lnSpc>
                <a:spcPts val="3178"/>
              </a:lnSpc>
            </a:pPr>
            <a:endParaRPr lang="en-US" sz="227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</p:txBody>
      </p:sp>
      <p:sp>
        <p:nvSpPr>
          <p:cNvPr id="148" name="TextBox 73">
            <a:extLst>
              <a:ext uri="{FF2B5EF4-FFF2-40B4-BE49-F238E27FC236}">
                <a16:creationId xmlns:a16="http://schemas.microsoft.com/office/drawing/2014/main" id="{3EABDA45-3F0C-ABB9-93A6-B7D6BFE38BB4}"/>
              </a:ext>
            </a:extLst>
          </p:cNvPr>
          <p:cNvSpPr txBox="1"/>
          <p:nvPr/>
        </p:nvSpPr>
        <p:spPr>
          <a:xfrm>
            <a:off x="13139644" y="5789206"/>
            <a:ext cx="3803614" cy="12158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78"/>
              </a:lnSpc>
            </a:pPr>
            <a:endParaRPr lang="en-US" sz="227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  <a:p>
            <a:pPr algn="ctr">
              <a:lnSpc>
                <a:spcPts val="3178"/>
              </a:lnSpc>
            </a:pPr>
            <a:endParaRPr lang="en-US" sz="227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  <a:p>
            <a:pPr algn="ctr">
              <a:lnSpc>
                <a:spcPts val="3178"/>
              </a:lnSpc>
            </a:pPr>
            <a:endParaRPr lang="en-US" sz="227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</p:txBody>
      </p:sp>
      <p:grpSp>
        <p:nvGrpSpPr>
          <p:cNvPr id="153" name="Group 66">
            <a:extLst>
              <a:ext uri="{FF2B5EF4-FFF2-40B4-BE49-F238E27FC236}">
                <a16:creationId xmlns:a16="http://schemas.microsoft.com/office/drawing/2014/main" id="{2CD08C8F-3950-D126-1FFD-5EF3EE9C8720}"/>
              </a:ext>
            </a:extLst>
          </p:cNvPr>
          <p:cNvGrpSpPr/>
          <p:nvPr/>
        </p:nvGrpSpPr>
        <p:grpSpPr>
          <a:xfrm flipV="1">
            <a:off x="2971800" y="7285995"/>
            <a:ext cx="12447366" cy="2076749"/>
            <a:chOff x="0" y="0"/>
            <a:chExt cx="812800" cy="812800"/>
          </a:xfrm>
        </p:grpSpPr>
        <p:sp>
          <p:nvSpPr>
            <p:cNvPr id="154" name="Freeform 67">
              <a:extLst>
                <a:ext uri="{FF2B5EF4-FFF2-40B4-BE49-F238E27FC236}">
                  <a16:creationId xmlns:a16="http://schemas.microsoft.com/office/drawing/2014/main" id="{E46CB9BA-1CAD-DF9E-766A-79242C5C045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389" y="0"/>
                  </a:moveTo>
                  <a:lnTo>
                    <a:pt x="762411" y="0"/>
                  </a:lnTo>
                  <a:cubicBezTo>
                    <a:pt x="775775" y="0"/>
                    <a:pt x="788591" y="5309"/>
                    <a:pt x="798041" y="14759"/>
                  </a:cubicBezTo>
                  <a:cubicBezTo>
                    <a:pt x="807491" y="24209"/>
                    <a:pt x="812800" y="37025"/>
                    <a:pt x="812800" y="50389"/>
                  </a:cubicBezTo>
                  <a:lnTo>
                    <a:pt x="812800" y="762411"/>
                  </a:lnTo>
                  <a:cubicBezTo>
                    <a:pt x="812800" y="775775"/>
                    <a:pt x="807491" y="788591"/>
                    <a:pt x="798041" y="798041"/>
                  </a:cubicBezTo>
                  <a:cubicBezTo>
                    <a:pt x="788591" y="807491"/>
                    <a:pt x="775775" y="812800"/>
                    <a:pt x="762411" y="812800"/>
                  </a:cubicBezTo>
                  <a:lnTo>
                    <a:pt x="50389" y="812800"/>
                  </a:lnTo>
                  <a:cubicBezTo>
                    <a:pt x="37025" y="812800"/>
                    <a:pt x="24209" y="807491"/>
                    <a:pt x="14759" y="798041"/>
                  </a:cubicBezTo>
                  <a:cubicBezTo>
                    <a:pt x="5309" y="788591"/>
                    <a:pt x="0" y="775775"/>
                    <a:pt x="0" y="762411"/>
                  </a:cubicBezTo>
                  <a:lnTo>
                    <a:pt x="0" y="50389"/>
                  </a:lnTo>
                  <a:cubicBezTo>
                    <a:pt x="0" y="37025"/>
                    <a:pt x="5309" y="24209"/>
                    <a:pt x="14759" y="14759"/>
                  </a:cubicBezTo>
                  <a:cubicBezTo>
                    <a:pt x="24209" y="5309"/>
                    <a:pt x="37025" y="0"/>
                    <a:pt x="50389" y="0"/>
                  </a:cubicBezTo>
                  <a:close/>
                </a:path>
              </a:pathLst>
            </a:custGeom>
            <a:solidFill>
              <a:srgbClr val="DAF7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5" name="TextBox 68">
              <a:extLst>
                <a:ext uri="{FF2B5EF4-FFF2-40B4-BE49-F238E27FC236}">
                  <a16:creationId xmlns:a16="http://schemas.microsoft.com/office/drawing/2014/main" id="{2F6E53C6-BDD7-1464-31EC-85D7BA02029B}"/>
                </a:ext>
              </a:extLst>
            </p:cNvPr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6" name="Rectangle 2">
            <a:extLst>
              <a:ext uri="{FF2B5EF4-FFF2-40B4-BE49-F238E27FC236}">
                <a16:creationId xmlns:a16="http://schemas.microsoft.com/office/drawing/2014/main" id="{C93C0AA9-ACAC-984B-61BB-03BB395DD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964" y="7925117"/>
            <a:ext cx="7696199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입력: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 터치 노동 (❌)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vs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대화형 자동화 (✅)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brima" panose="02000000000000000000" pitchFamily="2" charset="0"/>
              <a:ea typeface="210 네버랜드" panose="020B0600000101010101" charset="-127"/>
              <a:cs typeface="Ebrima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날씨: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 단순 조회 (🔺)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vs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 </a:t>
            </a:r>
            <a:r>
              <a:rPr kumimoji="0" lang="ko-KR" altLang="ko-K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능동적 조언 (✅)</a:t>
            </a:r>
            <a:endParaRPr kumimoji="0" lang="en-US" altLang="ko-KR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Ebrima" panose="02000000000000000000" pitchFamily="2" charset="0"/>
              <a:ea typeface="Ebrima" panose="02000000000000000000" pitchFamily="2" charset="0"/>
              <a:cs typeface="Ebrima" panose="02000000000000000000" pitchFamily="2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 b="1" dirty="0"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감성:</a:t>
            </a:r>
            <a:r>
              <a:rPr lang="ko-KR" altLang="ko-KR" sz="2800" dirty="0"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 사무적 (❌) </a:t>
            </a:r>
            <a:r>
              <a:rPr lang="ko-KR" altLang="ko-KR" sz="2800" dirty="0" err="1"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vs</a:t>
            </a:r>
            <a:r>
              <a:rPr lang="ko-KR" altLang="ko-KR" sz="2800" dirty="0"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 </a:t>
            </a:r>
            <a:r>
              <a:rPr lang="ko-KR" altLang="ko-KR" sz="2800" b="1" dirty="0">
                <a:latin typeface="Ebrima" panose="02000000000000000000" pitchFamily="2" charset="0"/>
                <a:ea typeface="210 네버랜드" panose="020B0600000101010101" charset="-127"/>
                <a:cs typeface="Ebrima" panose="02000000000000000000" pitchFamily="2" charset="0"/>
              </a:rPr>
              <a:t>개인화된 케어 (✅)</a:t>
            </a:r>
            <a:endParaRPr lang="ko-KR" altLang="ko-KR" sz="2800" dirty="0">
              <a:latin typeface="Ebrima" panose="02000000000000000000" pitchFamily="2" charset="0"/>
              <a:ea typeface="210 네버랜드" panose="020B0600000101010101" charset="-127"/>
              <a:cs typeface="Ebrima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TextBox 74">
            <a:extLst>
              <a:ext uri="{FF2B5EF4-FFF2-40B4-BE49-F238E27FC236}">
                <a16:creationId xmlns:a16="http://schemas.microsoft.com/office/drawing/2014/main" id="{CEC05C81-F9CC-2980-B4FC-9D919D8AC82B}"/>
              </a:ext>
            </a:extLst>
          </p:cNvPr>
          <p:cNvSpPr txBox="1"/>
          <p:nvPr/>
        </p:nvSpPr>
        <p:spPr>
          <a:xfrm>
            <a:off x="3154720" y="7323007"/>
            <a:ext cx="12447366" cy="579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28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기존 캘린더 </a:t>
            </a:r>
            <a:r>
              <a:rPr lang="en-US" altLang="ko-KR" sz="28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vs </a:t>
            </a:r>
            <a:r>
              <a:rPr lang="ko-KR" altLang="en-US" sz="28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우리들의 다이어리</a:t>
            </a:r>
            <a:endParaRPr lang="en-US" sz="28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C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7575" y="643766"/>
            <a:ext cx="17529621" cy="9029700"/>
            <a:chOff x="21868309" y="0"/>
            <a:chExt cx="23372828" cy="12039600"/>
          </a:xfrm>
        </p:grpSpPr>
        <p:grpSp>
          <p:nvGrpSpPr>
            <p:cNvPr id="6" name="Group 6"/>
            <p:cNvGrpSpPr/>
            <p:nvPr/>
          </p:nvGrpSpPr>
          <p:grpSpPr>
            <a:xfrm>
              <a:off x="22889137" y="355600"/>
              <a:ext cx="22352000" cy="11684000"/>
              <a:chOff x="0" y="0"/>
              <a:chExt cx="4627187" cy="241875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22533537" y="0"/>
              <a:ext cx="22352000" cy="11684000"/>
              <a:chOff x="0" y="0"/>
              <a:chExt cx="4627187" cy="241875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2922230" y="822139"/>
              <a:ext cx="571500" cy="571500"/>
              <a:chOff x="0" y="0"/>
              <a:chExt cx="736525" cy="736525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2922230" y="2174742"/>
              <a:ext cx="571500" cy="571500"/>
              <a:chOff x="0" y="0"/>
              <a:chExt cx="736525" cy="73652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2922230" y="3527345"/>
              <a:ext cx="571500" cy="571500"/>
              <a:chOff x="0" y="0"/>
              <a:chExt cx="736525" cy="73652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22922230" y="4879948"/>
              <a:ext cx="571500" cy="571500"/>
              <a:chOff x="0" y="0"/>
              <a:chExt cx="736525" cy="73652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2922230" y="6232552"/>
              <a:ext cx="571500" cy="571500"/>
              <a:chOff x="0" y="0"/>
              <a:chExt cx="736525" cy="73652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22922230" y="7585155"/>
              <a:ext cx="571500" cy="571500"/>
              <a:chOff x="0" y="0"/>
              <a:chExt cx="736525" cy="736525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22922230" y="8937758"/>
              <a:ext cx="571500" cy="571500"/>
              <a:chOff x="0" y="0"/>
              <a:chExt cx="736525" cy="736525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22922230" y="10290361"/>
              <a:ext cx="571500" cy="571500"/>
              <a:chOff x="0" y="0"/>
              <a:chExt cx="736525" cy="73652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21868309" y="921631"/>
              <a:ext cx="1400631" cy="381000"/>
              <a:chOff x="0" y="0"/>
              <a:chExt cx="1992008" cy="541867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21868309" y="2273022"/>
              <a:ext cx="1400631" cy="381000"/>
              <a:chOff x="0" y="0"/>
              <a:chExt cx="1992008" cy="541867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21868309" y="3624413"/>
              <a:ext cx="1400631" cy="381000"/>
              <a:chOff x="0" y="0"/>
              <a:chExt cx="1992008" cy="541867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21868309" y="4975804"/>
              <a:ext cx="1400631" cy="381000"/>
              <a:chOff x="0" y="0"/>
              <a:chExt cx="1992008" cy="541867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21868309" y="6327196"/>
              <a:ext cx="1400631" cy="381000"/>
              <a:chOff x="0" y="0"/>
              <a:chExt cx="1992008" cy="541867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/>
            <p:cNvGrpSpPr/>
            <p:nvPr/>
          </p:nvGrpSpPr>
          <p:grpSpPr>
            <a:xfrm>
              <a:off x="21868309" y="7678587"/>
              <a:ext cx="1400631" cy="381000"/>
              <a:chOff x="0" y="0"/>
              <a:chExt cx="1992008" cy="541867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/>
            <p:cNvGrpSpPr/>
            <p:nvPr/>
          </p:nvGrpSpPr>
          <p:grpSpPr>
            <a:xfrm>
              <a:off x="21868309" y="9029978"/>
              <a:ext cx="1400631" cy="381000"/>
              <a:chOff x="0" y="0"/>
              <a:chExt cx="1992008" cy="541867"/>
            </a:xfrm>
          </p:grpSpPr>
          <p:sp>
            <p:nvSpPr>
              <p:cNvPr id="55" name="Freeform 55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7" name="Group 57"/>
            <p:cNvGrpSpPr/>
            <p:nvPr/>
          </p:nvGrpSpPr>
          <p:grpSpPr>
            <a:xfrm>
              <a:off x="21868309" y="10381369"/>
              <a:ext cx="1400631" cy="381000"/>
              <a:chOff x="0" y="0"/>
              <a:chExt cx="1992008" cy="541867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TextBox 59"/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grpSp>
        <p:nvGrpSpPr>
          <p:cNvPr id="60" name="Group 60"/>
          <p:cNvGrpSpPr/>
          <p:nvPr/>
        </p:nvGrpSpPr>
        <p:grpSpPr>
          <a:xfrm>
            <a:off x="3103471" y="3637571"/>
            <a:ext cx="3841042" cy="3841042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89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7223479" y="3637571"/>
            <a:ext cx="3841042" cy="3841042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E6C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1343487" y="3637571"/>
            <a:ext cx="3841042" cy="3841042"/>
            <a:chOff x="0" y="0"/>
            <a:chExt cx="812800" cy="812800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AF7F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>
            <a:off x="3305068" y="4617727"/>
            <a:ext cx="1161403" cy="1161403"/>
          </a:xfrm>
          <a:custGeom>
            <a:avLst/>
            <a:gdLst/>
            <a:ahLst/>
            <a:cxnLst/>
            <a:rect l="l" t="t" r="r" b="b"/>
            <a:pathLst>
              <a:path w="1161403" h="1161403">
                <a:moveTo>
                  <a:pt x="0" y="0"/>
                </a:moveTo>
                <a:lnTo>
                  <a:pt x="1161403" y="0"/>
                </a:lnTo>
                <a:lnTo>
                  <a:pt x="1161403" y="1161404"/>
                </a:lnTo>
                <a:lnTo>
                  <a:pt x="0" y="1161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0" name="Freeform 70"/>
          <p:cNvSpPr/>
          <p:nvPr/>
        </p:nvSpPr>
        <p:spPr>
          <a:xfrm>
            <a:off x="4525508" y="4120070"/>
            <a:ext cx="996968" cy="996968"/>
          </a:xfrm>
          <a:custGeom>
            <a:avLst/>
            <a:gdLst/>
            <a:ahLst/>
            <a:cxnLst/>
            <a:rect l="l" t="t" r="r" b="b"/>
            <a:pathLst>
              <a:path w="996968" h="996968">
                <a:moveTo>
                  <a:pt x="0" y="0"/>
                </a:moveTo>
                <a:lnTo>
                  <a:pt x="996967" y="0"/>
                </a:lnTo>
                <a:lnTo>
                  <a:pt x="996967" y="996967"/>
                </a:lnTo>
                <a:lnTo>
                  <a:pt x="0" y="996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1" name="Freeform 71"/>
          <p:cNvSpPr/>
          <p:nvPr/>
        </p:nvSpPr>
        <p:spPr>
          <a:xfrm>
            <a:off x="7706297" y="4979064"/>
            <a:ext cx="1363887" cy="1363887"/>
          </a:xfrm>
          <a:custGeom>
            <a:avLst/>
            <a:gdLst/>
            <a:ahLst/>
            <a:cxnLst/>
            <a:rect l="l" t="t" r="r" b="b"/>
            <a:pathLst>
              <a:path w="1363887" h="1363887">
                <a:moveTo>
                  <a:pt x="0" y="0"/>
                </a:moveTo>
                <a:lnTo>
                  <a:pt x="1363886" y="0"/>
                </a:lnTo>
                <a:lnTo>
                  <a:pt x="1363886" y="1363887"/>
                </a:lnTo>
                <a:lnTo>
                  <a:pt x="0" y="13638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2" name="Freeform 72"/>
          <p:cNvSpPr/>
          <p:nvPr/>
        </p:nvSpPr>
        <p:spPr>
          <a:xfrm>
            <a:off x="9281119" y="4887125"/>
            <a:ext cx="1083574" cy="1116586"/>
          </a:xfrm>
          <a:custGeom>
            <a:avLst/>
            <a:gdLst/>
            <a:ahLst/>
            <a:cxnLst/>
            <a:rect l="l" t="t" r="r" b="b"/>
            <a:pathLst>
              <a:path w="1083574" h="1116586">
                <a:moveTo>
                  <a:pt x="0" y="0"/>
                </a:moveTo>
                <a:lnTo>
                  <a:pt x="1083575" y="0"/>
                </a:lnTo>
                <a:lnTo>
                  <a:pt x="1083575" y="1116586"/>
                </a:lnTo>
                <a:lnTo>
                  <a:pt x="0" y="11165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23" r="-1523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3" name="Freeform 73"/>
          <p:cNvSpPr/>
          <p:nvPr/>
        </p:nvSpPr>
        <p:spPr>
          <a:xfrm>
            <a:off x="12272712" y="4280418"/>
            <a:ext cx="1982592" cy="1992865"/>
          </a:xfrm>
          <a:custGeom>
            <a:avLst/>
            <a:gdLst/>
            <a:ahLst/>
            <a:cxnLst/>
            <a:rect l="l" t="t" r="r" b="b"/>
            <a:pathLst>
              <a:path w="1982592" h="1992865">
                <a:moveTo>
                  <a:pt x="0" y="0"/>
                </a:moveTo>
                <a:lnTo>
                  <a:pt x="1982592" y="0"/>
                </a:lnTo>
                <a:lnTo>
                  <a:pt x="1982592" y="1992864"/>
                </a:lnTo>
                <a:lnTo>
                  <a:pt x="0" y="19928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4" name="Freeform 74"/>
          <p:cNvSpPr/>
          <p:nvPr/>
        </p:nvSpPr>
        <p:spPr>
          <a:xfrm>
            <a:off x="5613697" y="4558248"/>
            <a:ext cx="1216616" cy="1216616"/>
          </a:xfrm>
          <a:custGeom>
            <a:avLst/>
            <a:gdLst/>
            <a:ahLst/>
            <a:cxnLst/>
            <a:rect l="l" t="t" r="r" b="b"/>
            <a:pathLst>
              <a:path w="1216616" h="1216616">
                <a:moveTo>
                  <a:pt x="0" y="0"/>
                </a:moveTo>
                <a:lnTo>
                  <a:pt x="1216616" y="0"/>
                </a:lnTo>
                <a:lnTo>
                  <a:pt x="1216616" y="1216616"/>
                </a:lnTo>
                <a:lnTo>
                  <a:pt x="0" y="12166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5" name="TextBox 75"/>
          <p:cNvSpPr txBox="1"/>
          <p:nvPr/>
        </p:nvSpPr>
        <p:spPr>
          <a:xfrm>
            <a:off x="3419113" y="1465877"/>
            <a:ext cx="1144977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구조아키텍트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2990604" y="7709586"/>
            <a:ext cx="3841042" cy="54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sz="3170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Front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883374" y="5787070"/>
            <a:ext cx="3841042" cy="349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59"/>
              </a:lnSpc>
              <a:spcBef>
                <a:spcPct val="0"/>
              </a:spcBef>
            </a:pPr>
            <a:r>
              <a:rPr lang="en-US" sz="1970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React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8222990" y="6050400"/>
            <a:ext cx="3270190" cy="389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9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Gemini-API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6647187" y="7690536"/>
            <a:ext cx="4845993" cy="65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00"/>
              </a:lnSpc>
              <a:spcBef>
                <a:spcPct val="0"/>
              </a:spcBef>
            </a:pPr>
            <a:r>
              <a:rPr lang="en-US" sz="3786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Back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12446397" y="7848453"/>
            <a:ext cx="1570725" cy="564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9"/>
              </a:lnSpc>
              <a:spcBef>
                <a:spcPct val="0"/>
              </a:spcBef>
            </a:pPr>
            <a:r>
              <a:rPr lang="en-US" sz="3270" dirty="0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DB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5561530" y="5592980"/>
            <a:ext cx="1442350" cy="259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187"/>
              </a:lnSpc>
              <a:spcBef>
                <a:spcPct val="0"/>
              </a:spcBef>
            </a:pPr>
            <a:r>
              <a:rPr lang="en-US" sz="1562" dirty="0" err="1">
                <a:solidFill>
                  <a:srgbClr val="000000"/>
                </a:solidFill>
                <a:latin typeface="Jeju Hallasan"/>
                <a:ea typeface="Jeju Hallasan"/>
                <a:cs typeface="Jeju Hallasan"/>
                <a:sym typeface="Jeju Hallasan"/>
              </a:rPr>
              <a:t>GOgleOAUTH</a:t>
            </a:r>
            <a:endParaRPr lang="en-US" sz="1562" dirty="0">
              <a:solidFill>
                <a:srgbClr val="000000"/>
              </a:solidFill>
              <a:latin typeface="Jeju Hallasan"/>
              <a:ea typeface="Jeju Hallasan"/>
              <a:cs typeface="Jeju Hallasan"/>
              <a:sym typeface="Jeju Hallasan"/>
            </a:endParaRPr>
          </a:p>
        </p:txBody>
      </p:sp>
      <p:pic>
        <p:nvPicPr>
          <p:cNvPr id="83" name="Picture 2" descr="공공데이터포털">
            <a:extLst>
              <a:ext uri="{FF2B5EF4-FFF2-40B4-BE49-F238E27FC236}">
                <a16:creationId xmlns:a16="http://schemas.microsoft.com/office/drawing/2014/main" id="{021476D6-7C8E-EB6E-9055-FF7D22935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048" y="6288228"/>
            <a:ext cx="639064" cy="7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CSML - OpenWeather CSML Chatbot Integration">
            <a:extLst>
              <a:ext uri="{FF2B5EF4-FFF2-40B4-BE49-F238E27FC236}">
                <a16:creationId xmlns:a16="http://schemas.microsoft.com/office/drawing/2014/main" id="{D9D9C0E4-0E05-F270-B8F2-3133FA52A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111" y="4938962"/>
            <a:ext cx="2492076" cy="249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088653" y="1075599"/>
            <a:ext cx="16764000" cy="8763000"/>
            <a:chOff x="0" y="0"/>
            <a:chExt cx="4627187" cy="24187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7709" y="0"/>
                  </a:moveTo>
                  <a:lnTo>
                    <a:pt x="4599478" y="0"/>
                  </a:lnTo>
                  <a:cubicBezTo>
                    <a:pt x="4614781" y="0"/>
                    <a:pt x="4627187" y="12406"/>
                    <a:pt x="4627187" y="27709"/>
                  </a:cubicBezTo>
                  <a:lnTo>
                    <a:pt x="4627187" y="2391048"/>
                  </a:lnTo>
                  <a:cubicBezTo>
                    <a:pt x="4627187" y="2398397"/>
                    <a:pt x="4624268" y="2405445"/>
                    <a:pt x="4619072" y="2410641"/>
                  </a:cubicBezTo>
                  <a:cubicBezTo>
                    <a:pt x="4613875" y="2415838"/>
                    <a:pt x="4606827" y="2418757"/>
                    <a:pt x="4599478" y="2418757"/>
                  </a:cubicBezTo>
                  <a:lnTo>
                    <a:pt x="27709" y="2418757"/>
                  </a:lnTo>
                  <a:cubicBezTo>
                    <a:pt x="20360" y="2418757"/>
                    <a:pt x="13312" y="2415838"/>
                    <a:pt x="8116" y="2410641"/>
                  </a:cubicBezTo>
                  <a:cubicBezTo>
                    <a:pt x="2919" y="2405445"/>
                    <a:pt x="0" y="2398397"/>
                    <a:pt x="0" y="2391048"/>
                  </a:cubicBezTo>
                  <a:lnTo>
                    <a:pt x="0" y="27709"/>
                  </a:lnTo>
                  <a:cubicBezTo>
                    <a:pt x="0" y="20360"/>
                    <a:pt x="2919" y="13312"/>
                    <a:pt x="8116" y="8116"/>
                  </a:cubicBezTo>
                  <a:cubicBezTo>
                    <a:pt x="13312" y="2919"/>
                    <a:pt x="20360" y="0"/>
                    <a:pt x="27709" y="0"/>
                  </a:cubicBezTo>
                  <a:close/>
                </a:path>
              </a:pathLst>
            </a:custGeom>
            <a:solidFill>
              <a:srgbClr val="FFD59B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21953" y="808899"/>
            <a:ext cx="16764000" cy="8763000"/>
            <a:chOff x="0" y="0"/>
            <a:chExt cx="4627187" cy="24187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27187" cy="2418757"/>
            </a:xfrm>
            <a:custGeom>
              <a:avLst/>
              <a:gdLst/>
              <a:ahLst/>
              <a:cxnLst/>
              <a:rect l="l" t="t" r="r" b="b"/>
              <a:pathLst>
                <a:path w="4627187" h="2418757">
                  <a:moveTo>
                    <a:pt x="23091" y="0"/>
                  </a:moveTo>
                  <a:lnTo>
                    <a:pt x="4604096" y="0"/>
                  </a:lnTo>
                  <a:cubicBezTo>
                    <a:pt x="4616849" y="0"/>
                    <a:pt x="4627187" y="10338"/>
                    <a:pt x="4627187" y="23091"/>
                  </a:cubicBezTo>
                  <a:lnTo>
                    <a:pt x="4627187" y="2395666"/>
                  </a:lnTo>
                  <a:cubicBezTo>
                    <a:pt x="4627187" y="2408419"/>
                    <a:pt x="4616849" y="2418757"/>
                    <a:pt x="4604096" y="2418757"/>
                  </a:cubicBezTo>
                  <a:lnTo>
                    <a:pt x="23091" y="2418757"/>
                  </a:lnTo>
                  <a:cubicBezTo>
                    <a:pt x="10338" y="2418757"/>
                    <a:pt x="0" y="2408419"/>
                    <a:pt x="0" y="2395666"/>
                  </a:cubicBezTo>
                  <a:lnTo>
                    <a:pt x="0" y="23091"/>
                  </a:lnTo>
                  <a:cubicBezTo>
                    <a:pt x="0" y="10338"/>
                    <a:pt x="10338" y="0"/>
                    <a:pt x="23091" y="0"/>
                  </a:cubicBezTo>
                  <a:close/>
                </a:path>
              </a:pathLst>
            </a:custGeom>
            <a:solidFill>
              <a:srgbClr val="FFFFFF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4627187" cy="2475907"/>
            </a:xfrm>
            <a:prstGeom prst="rect">
              <a:avLst/>
            </a:prstGeom>
          </p:spPr>
          <p:txBody>
            <a:bodyPr lIns="85454" tIns="85454" rIns="85454" bIns="85454" rtlCol="0" anchor="ctr"/>
            <a:lstStyle/>
            <a:p>
              <a:pPr marL="0" lvl="0" indent="0" algn="ctr">
                <a:lnSpc>
                  <a:spcPts val="27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13473" y="1425503"/>
            <a:ext cx="428625" cy="428625"/>
            <a:chOff x="0" y="0"/>
            <a:chExt cx="736525" cy="73652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13473" y="2439956"/>
            <a:ext cx="428625" cy="428625"/>
            <a:chOff x="0" y="0"/>
            <a:chExt cx="736525" cy="73652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13473" y="3454408"/>
            <a:ext cx="428625" cy="428625"/>
            <a:chOff x="0" y="0"/>
            <a:chExt cx="736525" cy="736525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13473" y="4468860"/>
            <a:ext cx="428625" cy="428625"/>
            <a:chOff x="0" y="0"/>
            <a:chExt cx="736525" cy="73652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113473" y="5483313"/>
            <a:ext cx="428625" cy="428625"/>
            <a:chOff x="0" y="0"/>
            <a:chExt cx="736525" cy="7365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13473" y="6497765"/>
            <a:ext cx="428625" cy="428625"/>
            <a:chOff x="0" y="0"/>
            <a:chExt cx="736525" cy="73652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13473" y="7512218"/>
            <a:ext cx="428625" cy="428625"/>
            <a:chOff x="0" y="0"/>
            <a:chExt cx="736525" cy="73652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113473" y="8526670"/>
            <a:ext cx="428625" cy="428625"/>
            <a:chOff x="0" y="0"/>
            <a:chExt cx="736525" cy="73652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736525" cy="736525"/>
            </a:xfrm>
            <a:custGeom>
              <a:avLst/>
              <a:gdLst/>
              <a:ahLst/>
              <a:cxnLst/>
              <a:rect l="l" t="t" r="r" b="b"/>
              <a:pathLst>
                <a:path w="736525" h="736525">
                  <a:moveTo>
                    <a:pt x="368262" y="0"/>
                  </a:moveTo>
                  <a:cubicBezTo>
                    <a:pt x="164877" y="0"/>
                    <a:pt x="0" y="164877"/>
                    <a:pt x="0" y="368262"/>
                  </a:cubicBezTo>
                  <a:cubicBezTo>
                    <a:pt x="0" y="571648"/>
                    <a:pt x="164877" y="736525"/>
                    <a:pt x="368262" y="736525"/>
                  </a:cubicBezTo>
                  <a:cubicBezTo>
                    <a:pt x="571648" y="736525"/>
                    <a:pt x="736525" y="571648"/>
                    <a:pt x="736525" y="368262"/>
                  </a:cubicBezTo>
                  <a:cubicBezTo>
                    <a:pt x="736525" y="164877"/>
                    <a:pt x="571648" y="0"/>
                    <a:pt x="368262" y="0"/>
                  </a:cubicBezTo>
                  <a:close/>
                </a:path>
              </a:pathLst>
            </a:custGeom>
            <a:solidFill>
              <a:srgbClr val="FFD59B"/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69049" y="11899"/>
              <a:ext cx="598426" cy="65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323032" y="1500122"/>
            <a:ext cx="1050473" cy="285750"/>
            <a:chOff x="0" y="0"/>
            <a:chExt cx="1992008" cy="5418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23032" y="2513666"/>
            <a:ext cx="1050473" cy="285750"/>
            <a:chOff x="0" y="0"/>
            <a:chExt cx="1992008" cy="54186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323032" y="3527209"/>
            <a:ext cx="1050473" cy="285750"/>
            <a:chOff x="0" y="0"/>
            <a:chExt cx="1992008" cy="541867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23032" y="4540752"/>
            <a:ext cx="1050473" cy="285750"/>
            <a:chOff x="0" y="0"/>
            <a:chExt cx="1992008" cy="54186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323032" y="5554296"/>
            <a:ext cx="1050473" cy="285750"/>
            <a:chOff x="0" y="0"/>
            <a:chExt cx="1992008" cy="541867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323032" y="6567839"/>
            <a:ext cx="1050473" cy="285750"/>
            <a:chOff x="0" y="0"/>
            <a:chExt cx="1992008" cy="541867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323032" y="7581383"/>
            <a:ext cx="1050473" cy="285750"/>
            <a:chOff x="0" y="0"/>
            <a:chExt cx="1992008" cy="54186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323032" y="8594926"/>
            <a:ext cx="1050473" cy="285750"/>
            <a:chOff x="0" y="0"/>
            <a:chExt cx="1992008" cy="541867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1992008" cy="541867"/>
            </a:xfrm>
            <a:custGeom>
              <a:avLst/>
              <a:gdLst/>
              <a:ahLst/>
              <a:cxnLst/>
              <a:rect l="l" t="t" r="r" b="b"/>
              <a:pathLst>
                <a:path w="1992008" h="541867">
                  <a:moveTo>
                    <a:pt x="270933" y="0"/>
                  </a:moveTo>
                  <a:lnTo>
                    <a:pt x="1721075" y="0"/>
                  </a:lnTo>
                  <a:cubicBezTo>
                    <a:pt x="1870707" y="0"/>
                    <a:pt x="1992008" y="121301"/>
                    <a:pt x="1992008" y="270933"/>
                  </a:cubicBezTo>
                  <a:lnTo>
                    <a:pt x="1992008" y="270933"/>
                  </a:lnTo>
                  <a:cubicBezTo>
                    <a:pt x="1992008" y="342789"/>
                    <a:pt x="1963463" y="411702"/>
                    <a:pt x="1912654" y="462512"/>
                  </a:cubicBezTo>
                  <a:cubicBezTo>
                    <a:pt x="1861844" y="513322"/>
                    <a:pt x="1792931" y="541867"/>
                    <a:pt x="1721075" y="541867"/>
                  </a:cubicBezTo>
                  <a:lnTo>
                    <a:pt x="270933" y="541867"/>
                  </a:lnTo>
                  <a:cubicBezTo>
                    <a:pt x="121301" y="541867"/>
                    <a:pt x="0" y="420566"/>
                    <a:pt x="0" y="270933"/>
                  </a:cubicBezTo>
                  <a:lnTo>
                    <a:pt x="0" y="270933"/>
                  </a:lnTo>
                  <a:cubicBezTo>
                    <a:pt x="0" y="121301"/>
                    <a:pt x="121301" y="0"/>
                    <a:pt x="27093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0" y="-57150"/>
              <a:ext cx="1992008" cy="5990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9"/>
                </a:lnSpc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4073880" y="2809442"/>
            <a:ext cx="3841042" cy="3154545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389" y="0"/>
                  </a:moveTo>
                  <a:lnTo>
                    <a:pt x="762411" y="0"/>
                  </a:lnTo>
                  <a:cubicBezTo>
                    <a:pt x="775775" y="0"/>
                    <a:pt x="788591" y="5309"/>
                    <a:pt x="798041" y="14759"/>
                  </a:cubicBezTo>
                  <a:cubicBezTo>
                    <a:pt x="807491" y="24209"/>
                    <a:pt x="812800" y="37025"/>
                    <a:pt x="812800" y="50389"/>
                  </a:cubicBezTo>
                  <a:lnTo>
                    <a:pt x="812800" y="762411"/>
                  </a:lnTo>
                  <a:cubicBezTo>
                    <a:pt x="812800" y="775775"/>
                    <a:pt x="807491" y="788591"/>
                    <a:pt x="798041" y="798041"/>
                  </a:cubicBezTo>
                  <a:cubicBezTo>
                    <a:pt x="788591" y="807491"/>
                    <a:pt x="775775" y="812800"/>
                    <a:pt x="762411" y="812800"/>
                  </a:cubicBezTo>
                  <a:lnTo>
                    <a:pt x="50389" y="812800"/>
                  </a:lnTo>
                  <a:cubicBezTo>
                    <a:pt x="37025" y="812800"/>
                    <a:pt x="24209" y="807491"/>
                    <a:pt x="14759" y="798041"/>
                  </a:cubicBezTo>
                  <a:cubicBezTo>
                    <a:pt x="5309" y="788591"/>
                    <a:pt x="0" y="775775"/>
                    <a:pt x="0" y="762411"/>
                  </a:cubicBezTo>
                  <a:lnTo>
                    <a:pt x="0" y="50389"/>
                  </a:lnTo>
                  <a:cubicBezTo>
                    <a:pt x="0" y="37025"/>
                    <a:pt x="5309" y="24209"/>
                    <a:pt x="14759" y="14759"/>
                  </a:cubicBezTo>
                  <a:cubicBezTo>
                    <a:pt x="24209" y="5309"/>
                    <a:pt x="37025" y="0"/>
                    <a:pt x="50389" y="0"/>
                  </a:cubicBezTo>
                  <a:close/>
                </a:path>
              </a:pathLst>
            </a:custGeom>
            <a:solidFill>
              <a:srgbClr val="FFE89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8193888" y="2439769"/>
            <a:ext cx="3841042" cy="3524218"/>
            <a:chOff x="0" y="-95250"/>
            <a:chExt cx="812800" cy="90805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389" y="0"/>
                  </a:moveTo>
                  <a:lnTo>
                    <a:pt x="762411" y="0"/>
                  </a:lnTo>
                  <a:cubicBezTo>
                    <a:pt x="775775" y="0"/>
                    <a:pt x="788591" y="5309"/>
                    <a:pt x="798041" y="14759"/>
                  </a:cubicBezTo>
                  <a:cubicBezTo>
                    <a:pt x="807491" y="24209"/>
                    <a:pt x="812800" y="37025"/>
                    <a:pt x="812800" y="50389"/>
                  </a:cubicBezTo>
                  <a:lnTo>
                    <a:pt x="812800" y="762411"/>
                  </a:lnTo>
                  <a:cubicBezTo>
                    <a:pt x="812800" y="775775"/>
                    <a:pt x="807491" y="788591"/>
                    <a:pt x="798041" y="798041"/>
                  </a:cubicBezTo>
                  <a:cubicBezTo>
                    <a:pt x="788591" y="807491"/>
                    <a:pt x="775775" y="812800"/>
                    <a:pt x="762411" y="812800"/>
                  </a:cubicBezTo>
                  <a:lnTo>
                    <a:pt x="50389" y="812800"/>
                  </a:lnTo>
                  <a:cubicBezTo>
                    <a:pt x="37025" y="812800"/>
                    <a:pt x="24209" y="807491"/>
                    <a:pt x="14759" y="798041"/>
                  </a:cubicBezTo>
                  <a:cubicBezTo>
                    <a:pt x="5309" y="788591"/>
                    <a:pt x="0" y="775775"/>
                    <a:pt x="0" y="762411"/>
                  </a:cubicBezTo>
                  <a:lnTo>
                    <a:pt x="0" y="50389"/>
                  </a:lnTo>
                  <a:cubicBezTo>
                    <a:pt x="0" y="37025"/>
                    <a:pt x="5309" y="24209"/>
                    <a:pt x="14759" y="14759"/>
                  </a:cubicBezTo>
                  <a:cubicBezTo>
                    <a:pt x="24209" y="5309"/>
                    <a:pt x="37025" y="0"/>
                    <a:pt x="50389" y="0"/>
                  </a:cubicBezTo>
                  <a:close/>
                </a:path>
              </a:pathLst>
            </a:custGeom>
            <a:solidFill>
              <a:srgbClr val="FFE6C3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2313896" y="2466769"/>
            <a:ext cx="3841042" cy="6531484"/>
            <a:chOff x="0" y="-95250"/>
            <a:chExt cx="812800" cy="1682902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812800" cy="158765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389" y="0"/>
                  </a:moveTo>
                  <a:lnTo>
                    <a:pt x="762411" y="0"/>
                  </a:lnTo>
                  <a:cubicBezTo>
                    <a:pt x="775775" y="0"/>
                    <a:pt x="788591" y="5309"/>
                    <a:pt x="798041" y="14759"/>
                  </a:cubicBezTo>
                  <a:cubicBezTo>
                    <a:pt x="807491" y="24209"/>
                    <a:pt x="812800" y="37025"/>
                    <a:pt x="812800" y="50389"/>
                  </a:cubicBezTo>
                  <a:lnTo>
                    <a:pt x="812800" y="762411"/>
                  </a:lnTo>
                  <a:cubicBezTo>
                    <a:pt x="812800" y="775775"/>
                    <a:pt x="807491" y="788591"/>
                    <a:pt x="798041" y="798041"/>
                  </a:cubicBezTo>
                  <a:cubicBezTo>
                    <a:pt x="788591" y="807491"/>
                    <a:pt x="775775" y="812800"/>
                    <a:pt x="762411" y="812800"/>
                  </a:cubicBezTo>
                  <a:lnTo>
                    <a:pt x="50389" y="812800"/>
                  </a:lnTo>
                  <a:cubicBezTo>
                    <a:pt x="37025" y="812800"/>
                    <a:pt x="24209" y="807491"/>
                    <a:pt x="14759" y="798041"/>
                  </a:cubicBezTo>
                  <a:cubicBezTo>
                    <a:pt x="5309" y="788591"/>
                    <a:pt x="0" y="775775"/>
                    <a:pt x="0" y="762411"/>
                  </a:cubicBezTo>
                  <a:lnTo>
                    <a:pt x="0" y="50389"/>
                  </a:lnTo>
                  <a:cubicBezTo>
                    <a:pt x="0" y="37025"/>
                    <a:pt x="5309" y="24209"/>
                    <a:pt x="14759" y="14759"/>
                  </a:cubicBezTo>
                  <a:cubicBezTo>
                    <a:pt x="24209" y="5309"/>
                    <a:pt x="37025" y="0"/>
                    <a:pt x="50389" y="0"/>
                  </a:cubicBezTo>
                  <a:close/>
                </a:path>
              </a:pathLst>
            </a:custGeom>
            <a:solidFill>
              <a:srgbClr val="DAF7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Freeform 69"/>
          <p:cNvSpPr/>
          <p:nvPr/>
        </p:nvSpPr>
        <p:spPr>
          <a:xfrm rot="-1132680">
            <a:off x="14857749" y="8308284"/>
            <a:ext cx="2214607" cy="720754"/>
          </a:xfrm>
          <a:custGeom>
            <a:avLst/>
            <a:gdLst/>
            <a:ahLst/>
            <a:cxnLst/>
            <a:rect l="l" t="t" r="r" b="b"/>
            <a:pathLst>
              <a:path w="2214607" h="720754">
                <a:moveTo>
                  <a:pt x="0" y="0"/>
                </a:moveTo>
                <a:lnTo>
                  <a:pt x="2214607" y="0"/>
                </a:lnTo>
                <a:lnTo>
                  <a:pt x="2214607" y="720754"/>
                </a:lnTo>
                <a:lnTo>
                  <a:pt x="0" y="72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0" name="Freeform 70"/>
          <p:cNvSpPr/>
          <p:nvPr/>
        </p:nvSpPr>
        <p:spPr>
          <a:xfrm rot="-1662974">
            <a:off x="1477500" y="1355387"/>
            <a:ext cx="2484298" cy="592911"/>
          </a:xfrm>
          <a:custGeom>
            <a:avLst/>
            <a:gdLst/>
            <a:ahLst/>
            <a:cxnLst/>
            <a:rect l="l" t="t" r="r" b="b"/>
            <a:pathLst>
              <a:path w="2484298" h="592911">
                <a:moveTo>
                  <a:pt x="0" y="0"/>
                </a:moveTo>
                <a:lnTo>
                  <a:pt x="2484297" y="0"/>
                </a:lnTo>
                <a:lnTo>
                  <a:pt x="2484297" y="592911"/>
                </a:lnTo>
                <a:lnTo>
                  <a:pt x="0" y="5929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1" name="Freeform 71"/>
          <p:cNvSpPr/>
          <p:nvPr/>
        </p:nvSpPr>
        <p:spPr>
          <a:xfrm>
            <a:off x="4444993" y="7522236"/>
            <a:ext cx="975259" cy="854169"/>
          </a:xfrm>
          <a:custGeom>
            <a:avLst/>
            <a:gdLst/>
            <a:ahLst/>
            <a:cxnLst/>
            <a:rect l="l" t="t" r="r" b="b"/>
            <a:pathLst>
              <a:path w="975259" h="854169">
                <a:moveTo>
                  <a:pt x="0" y="0"/>
                </a:moveTo>
                <a:lnTo>
                  <a:pt x="975259" y="0"/>
                </a:lnTo>
                <a:lnTo>
                  <a:pt x="975259" y="854169"/>
                </a:lnTo>
                <a:lnTo>
                  <a:pt x="0" y="854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6466" b="-1524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2" name="TextBox 72"/>
          <p:cNvSpPr txBox="1"/>
          <p:nvPr/>
        </p:nvSpPr>
        <p:spPr>
          <a:xfrm>
            <a:off x="3419113" y="1465877"/>
            <a:ext cx="1144977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시스템 구조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4720122" y="2916542"/>
            <a:ext cx="239308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front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8840130" y="2916542"/>
            <a:ext cx="239308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back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2960137" y="4329928"/>
            <a:ext cx="239308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db</a:t>
            </a:r>
            <a:endParaRPr lang="en-US" sz="34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77" name="TextBox 77"/>
          <p:cNvSpPr txBox="1"/>
          <p:nvPr/>
        </p:nvSpPr>
        <p:spPr>
          <a:xfrm>
            <a:off x="4229352" y="3929337"/>
            <a:ext cx="3530098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달력을</a:t>
            </a:r>
            <a:r>
              <a:rPr 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클릭하여</a:t>
            </a:r>
            <a:r>
              <a:rPr 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일정을</a:t>
            </a:r>
            <a:r>
              <a:rPr 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입력</a:t>
            </a:r>
            <a:endParaRPr lang="en-US" sz="270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8349360" y="3862803"/>
            <a:ext cx="3530098" cy="188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입력받은 정보 </a:t>
            </a:r>
          </a:p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db를 호출하여 저장하거나 불러와서 front</a:t>
            </a:r>
          </a:p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한테 답함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12469368" y="5367189"/>
            <a:ext cx="3530098" cy="1407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back </a:t>
            </a:r>
            <a:r>
              <a:rPr 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요청에</a:t>
            </a:r>
            <a:r>
              <a:rPr 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따라</a:t>
            </a:r>
            <a:r>
              <a:rPr 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</a:t>
            </a:r>
          </a:p>
          <a:p>
            <a:pPr algn="ctr">
              <a:lnSpc>
                <a:spcPts val="3780"/>
              </a:lnSpc>
            </a:pPr>
            <a:r>
              <a:rPr 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데이터를</a:t>
            </a:r>
            <a:r>
              <a:rPr 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제공하거나</a:t>
            </a:r>
            <a:r>
              <a:rPr 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저장</a:t>
            </a:r>
            <a:endParaRPr lang="en-US" sz="270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</p:txBody>
      </p:sp>
      <p:grpSp>
        <p:nvGrpSpPr>
          <p:cNvPr id="80" name="Group 60">
            <a:extLst>
              <a:ext uri="{FF2B5EF4-FFF2-40B4-BE49-F238E27FC236}">
                <a16:creationId xmlns:a16="http://schemas.microsoft.com/office/drawing/2014/main" id="{834D0FFA-64E8-08B3-62DF-C709EE76DFEB}"/>
              </a:ext>
            </a:extLst>
          </p:cNvPr>
          <p:cNvGrpSpPr/>
          <p:nvPr/>
        </p:nvGrpSpPr>
        <p:grpSpPr>
          <a:xfrm>
            <a:off x="4073880" y="6497765"/>
            <a:ext cx="3841042" cy="2500486"/>
            <a:chOff x="0" y="0"/>
            <a:chExt cx="812800" cy="812800"/>
          </a:xfrm>
        </p:grpSpPr>
        <p:sp>
          <p:nvSpPr>
            <p:cNvPr id="81" name="Freeform 61">
              <a:extLst>
                <a:ext uri="{FF2B5EF4-FFF2-40B4-BE49-F238E27FC236}">
                  <a16:creationId xmlns:a16="http://schemas.microsoft.com/office/drawing/2014/main" id="{50C94FC2-FF02-3455-EC80-3482C06A281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389" y="0"/>
                  </a:moveTo>
                  <a:lnTo>
                    <a:pt x="762411" y="0"/>
                  </a:lnTo>
                  <a:cubicBezTo>
                    <a:pt x="775775" y="0"/>
                    <a:pt x="788591" y="5309"/>
                    <a:pt x="798041" y="14759"/>
                  </a:cubicBezTo>
                  <a:cubicBezTo>
                    <a:pt x="807491" y="24209"/>
                    <a:pt x="812800" y="37025"/>
                    <a:pt x="812800" y="50389"/>
                  </a:cubicBezTo>
                  <a:lnTo>
                    <a:pt x="812800" y="762411"/>
                  </a:lnTo>
                  <a:cubicBezTo>
                    <a:pt x="812800" y="775775"/>
                    <a:pt x="807491" y="788591"/>
                    <a:pt x="798041" y="798041"/>
                  </a:cubicBezTo>
                  <a:cubicBezTo>
                    <a:pt x="788591" y="807491"/>
                    <a:pt x="775775" y="812800"/>
                    <a:pt x="762411" y="812800"/>
                  </a:cubicBezTo>
                  <a:lnTo>
                    <a:pt x="50389" y="812800"/>
                  </a:lnTo>
                  <a:cubicBezTo>
                    <a:pt x="37025" y="812800"/>
                    <a:pt x="24209" y="807491"/>
                    <a:pt x="14759" y="798041"/>
                  </a:cubicBezTo>
                  <a:cubicBezTo>
                    <a:pt x="5309" y="788591"/>
                    <a:pt x="0" y="775775"/>
                    <a:pt x="0" y="762411"/>
                  </a:cubicBezTo>
                  <a:lnTo>
                    <a:pt x="0" y="50389"/>
                  </a:lnTo>
                  <a:cubicBezTo>
                    <a:pt x="0" y="37025"/>
                    <a:pt x="5309" y="24209"/>
                    <a:pt x="14759" y="14759"/>
                  </a:cubicBezTo>
                  <a:cubicBezTo>
                    <a:pt x="24209" y="5309"/>
                    <a:pt x="37025" y="0"/>
                    <a:pt x="50389" y="0"/>
                  </a:cubicBezTo>
                  <a:close/>
                </a:path>
              </a:pathLst>
            </a:custGeom>
            <a:solidFill>
              <a:srgbClr val="FFE89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2" name="TextBox 62">
              <a:extLst>
                <a:ext uri="{FF2B5EF4-FFF2-40B4-BE49-F238E27FC236}">
                  <a16:creationId xmlns:a16="http://schemas.microsoft.com/office/drawing/2014/main" id="{97C97F67-202F-309C-BF0C-5CF97E604A1A}"/>
                </a:ext>
              </a:extLst>
            </p:cNvPr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4" name="Freeform 64">
            <a:extLst>
              <a:ext uri="{FF2B5EF4-FFF2-40B4-BE49-F238E27FC236}">
                <a16:creationId xmlns:a16="http://schemas.microsoft.com/office/drawing/2014/main" id="{8CA4EA18-9B90-0FA6-863E-83D4C8C57108}"/>
              </a:ext>
            </a:extLst>
          </p:cNvPr>
          <p:cNvSpPr/>
          <p:nvPr/>
        </p:nvSpPr>
        <p:spPr>
          <a:xfrm>
            <a:off x="8193888" y="6504690"/>
            <a:ext cx="3841042" cy="249356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50389" y="0"/>
                </a:moveTo>
                <a:lnTo>
                  <a:pt x="762411" y="0"/>
                </a:lnTo>
                <a:cubicBezTo>
                  <a:pt x="775775" y="0"/>
                  <a:pt x="788591" y="5309"/>
                  <a:pt x="798041" y="14759"/>
                </a:cubicBezTo>
                <a:cubicBezTo>
                  <a:pt x="807491" y="24209"/>
                  <a:pt x="812800" y="37025"/>
                  <a:pt x="812800" y="50389"/>
                </a:cubicBezTo>
                <a:lnTo>
                  <a:pt x="812800" y="762411"/>
                </a:lnTo>
                <a:cubicBezTo>
                  <a:pt x="812800" y="775775"/>
                  <a:pt x="807491" y="788591"/>
                  <a:pt x="798041" y="798041"/>
                </a:cubicBezTo>
                <a:cubicBezTo>
                  <a:pt x="788591" y="807491"/>
                  <a:pt x="775775" y="812800"/>
                  <a:pt x="762411" y="812800"/>
                </a:cubicBezTo>
                <a:lnTo>
                  <a:pt x="50389" y="812800"/>
                </a:lnTo>
                <a:cubicBezTo>
                  <a:pt x="37025" y="812800"/>
                  <a:pt x="24209" y="807491"/>
                  <a:pt x="14759" y="798041"/>
                </a:cubicBezTo>
                <a:cubicBezTo>
                  <a:pt x="5309" y="788591"/>
                  <a:pt x="0" y="775775"/>
                  <a:pt x="0" y="762411"/>
                </a:cubicBezTo>
                <a:lnTo>
                  <a:pt x="0" y="50389"/>
                </a:lnTo>
                <a:cubicBezTo>
                  <a:pt x="0" y="37025"/>
                  <a:pt x="5309" y="24209"/>
                  <a:pt x="14759" y="14759"/>
                </a:cubicBezTo>
                <a:cubicBezTo>
                  <a:pt x="24209" y="5309"/>
                  <a:pt x="37025" y="0"/>
                  <a:pt x="50389" y="0"/>
                </a:cubicBezTo>
                <a:close/>
              </a:path>
            </a:pathLst>
          </a:custGeom>
          <a:solidFill>
            <a:srgbClr val="FFE6C3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6" name="TextBox 74">
            <a:extLst>
              <a:ext uri="{FF2B5EF4-FFF2-40B4-BE49-F238E27FC236}">
                <a16:creationId xmlns:a16="http://schemas.microsoft.com/office/drawing/2014/main" id="{3AFE5547-3C78-5589-F292-EEA12C565F7C}"/>
              </a:ext>
            </a:extLst>
          </p:cNvPr>
          <p:cNvSpPr txBox="1"/>
          <p:nvPr/>
        </p:nvSpPr>
        <p:spPr>
          <a:xfrm>
            <a:off x="4720122" y="6650586"/>
            <a:ext cx="239308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front</a:t>
            </a:r>
          </a:p>
        </p:txBody>
      </p:sp>
      <p:sp>
        <p:nvSpPr>
          <p:cNvPr id="87" name="TextBox 77">
            <a:extLst>
              <a:ext uri="{FF2B5EF4-FFF2-40B4-BE49-F238E27FC236}">
                <a16:creationId xmlns:a16="http://schemas.microsoft.com/office/drawing/2014/main" id="{5F7EFA23-05A7-405B-A8E8-AD4DEE695E7D}"/>
              </a:ext>
            </a:extLst>
          </p:cNvPr>
          <p:cNvSpPr txBox="1"/>
          <p:nvPr/>
        </p:nvSpPr>
        <p:spPr>
          <a:xfrm>
            <a:off x="4229352" y="7663381"/>
            <a:ext cx="3530098" cy="956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ko-KR" alt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사용자 명령어를 </a:t>
            </a:r>
            <a:r>
              <a:rPr lang="ko-KR" altLang="en-US" sz="2700" b="1" dirty="0" err="1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챗봇에</a:t>
            </a:r>
            <a:r>
              <a:rPr lang="ko-KR" alt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 전달</a:t>
            </a:r>
            <a:endParaRPr lang="en-US" sz="270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</p:txBody>
      </p:sp>
      <p:sp>
        <p:nvSpPr>
          <p:cNvPr id="88" name="TextBox 74">
            <a:extLst>
              <a:ext uri="{FF2B5EF4-FFF2-40B4-BE49-F238E27FC236}">
                <a16:creationId xmlns:a16="http://schemas.microsoft.com/office/drawing/2014/main" id="{77A6372B-6C71-73A8-6CCC-A71A9FB32D0E}"/>
              </a:ext>
            </a:extLst>
          </p:cNvPr>
          <p:cNvSpPr txBox="1"/>
          <p:nvPr/>
        </p:nvSpPr>
        <p:spPr>
          <a:xfrm>
            <a:off x="1912182" y="4004106"/>
            <a:ext cx="2393088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일반</a:t>
            </a:r>
            <a:endParaRPr lang="en-US" altLang="ko-KR" sz="34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사용 예</a:t>
            </a:r>
            <a:endParaRPr lang="en-US" sz="34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89" name="TextBox 74">
            <a:extLst>
              <a:ext uri="{FF2B5EF4-FFF2-40B4-BE49-F238E27FC236}">
                <a16:creationId xmlns:a16="http://schemas.microsoft.com/office/drawing/2014/main" id="{154956EB-7F24-AAC4-E8ED-7F5257B9974C}"/>
              </a:ext>
            </a:extLst>
          </p:cNvPr>
          <p:cNvSpPr txBox="1"/>
          <p:nvPr/>
        </p:nvSpPr>
        <p:spPr>
          <a:xfrm>
            <a:off x="1912182" y="7219163"/>
            <a:ext cx="2393088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altLang="ko-KR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AI</a:t>
            </a:r>
          </a:p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활용 예</a:t>
            </a:r>
            <a:endParaRPr lang="en-US" sz="34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sp>
        <p:nvSpPr>
          <p:cNvPr id="93" name="TextBox 74">
            <a:extLst>
              <a:ext uri="{FF2B5EF4-FFF2-40B4-BE49-F238E27FC236}">
                <a16:creationId xmlns:a16="http://schemas.microsoft.com/office/drawing/2014/main" id="{B325BF57-74C7-818D-C171-32C9C48311E7}"/>
              </a:ext>
            </a:extLst>
          </p:cNvPr>
          <p:cNvSpPr txBox="1"/>
          <p:nvPr/>
        </p:nvSpPr>
        <p:spPr>
          <a:xfrm>
            <a:off x="8896462" y="6650586"/>
            <a:ext cx="2393088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back</a:t>
            </a:r>
          </a:p>
        </p:txBody>
      </p:sp>
      <p:sp>
        <p:nvSpPr>
          <p:cNvPr id="94" name="TextBox 77">
            <a:extLst>
              <a:ext uri="{FF2B5EF4-FFF2-40B4-BE49-F238E27FC236}">
                <a16:creationId xmlns:a16="http://schemas.microsoft.com/office/drawing/2014/main" id="{E42BC941-BFDF-FD74-C7EB-359A2D08DFB5}"/>
              </a:ext>
            </a:extLst>
          </p:cNvPr>
          <p:cNvSpPr txBox="1"/>
          <p:nvPr/>
        </p:nvSpPr>
        <p:spPr>
          <a:xfrm>
            <a:off x="8405692" y="7663381"/>
            <a:ext cx="3530098" cy="956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Gen AI API </a:t>
            </a:r>
            <a:r>
              <a:rPr lang="ko-KR" alt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호출하여</a:t>
            </a:r>
            <a:endParaRPr lang="en-US" altLang="ko-KR" sz="270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  <a:p>
            <a:pPr algn="ctr">
              <a:lnSpc>
                <a:spcPts val="3780"/>
              </a:lnSpc>
            </a:pPr>
            <a:r>
              <a:rPr lang="ko-KR" altLang="en-US" sz="2700" b="1" dirty="0">
                <a:solidFill>
                  <a:srgbClr val="000000"/>
                </a:solidFill>
                <a:latin typeface="윤굴림 Semi-Bold"/>
                <a:ea typeface="윤굴림 Semi-Bold"/>
                <a:cs typeface="윤굴림 Semi-Bold"/>
                <a:sym typeface="윤굴림 Semi-Bold"/>
              </a:rPr>
              <a:t>응답을 전달</a:t>
            </a:r>
            <a:endParaRPr lang="en-US" sz="2700" b="1" dirty="0">
              <a:solidFill>
                <a:srgbClr val="000000"/>
              </a:solidFill>
              <a:latin typeface="윤굴림 Semi-Bold"/>
              <a:ea typeface="윤굴림 Semi-Bold"/>
              <a:cs typeface="윤굴림 Semi-Bold"/>
              <a:sym typeface="윤굴림 Semi-Bold"/>
            </a:endParaRPr>
          </a:p>
        </p:txBody>
      </p:sp>
      <p:sp>
        <p:nvSpPr>
          <p:cNvPr id="97" name="Freeform 71">
            <a:extLst>
              <a:ext uri="{FF2B5EF4-FFF2-40B4-BE49-F238E27FC236}">
                <a16:creationId xmlns:a16="http://schemas.microsoft.com/office/drawing/2014/main" id="{5102EDD8-7708-19E9-3432-90C4FFBAC579}"/>
              </a:ext>
            </a:extLst>
          </p:cNvPr>
          <p:cNvSpPr/>
          <p:nvPr/>
        </p:nvSpPr>
        <p:spPr>
          <a:xfrm>
            <a:off x="1765071" y="6893839"/>
            <a:ext cx="975259" cy="854169"/>
          </a:xfrm>
          <a:custGeom>
            <a:avLst/>
            <a:gdLst/>
            <a:ahLst/>
            <a:cxnLst/>
            <a:rect l="l" t="t" r="r" b="b"/>
            <a:pathLst>
              <a:path w="975259" h="854169">
                <a:moveTo>
                  <a:pt x="0" y="0"/>
                </a:moveTo>
                <a:lnTo>
                  <a:pt x="975259" y="0"/>
                </a:lnTo>
                <a:lnTo>
                  <a:pt x="975259" y="854169"/>
                </a:lnTo>
                <a:lnTo>
                  <a:pt x="0" y="854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6466" b="-152459"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163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042BE-5A7F-64F0-9563-848D6A36C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417E8A1-6F68-7F10-4DBC-AABE0DD6B930}"/>
              </a:ext>
            </a:extLst>
          </p:cNvPr>
          <p:cNvGrpSpPr/>
          <p:nvPr/>
        </p:nvGrpSpPr>
        <p:grpSpPr>
          <a:xfrm>
            <a:off x="263079" y="762000"/>
            <a:ext cx="17529621" cy="9029700"/>
            <a:chOff x="21868309" y="0"/>
            <a:chExt cx="23372828" cy="12039600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A0AFA9AD-3048-A991-F8FD-9EEE3762DC0B}"/>
                </a:ext>
              </a:extLst>
            </p:cNvPr>
            <p:cNvGrpSpPr/>
            <p:nvPr/>
          </p:nvGrpSpPr>
          <p:grpSpPr>
            <a:xfrm>
              <a:off x="22889137" y="355600"/>
              <a:ext cx="22352000" cy="11684000"/>
              <a:chOff x="0" y="0"/>
              <a:chExt cx="4627187" cy="24187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7ACC38EA-6A5A-3A8D-82CD-E717F621FCC7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6DE6D94D-A51B-C010-74BF-A81216B60CE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1EAA8513-C813-8C2B-437D-65A59926C43C}"/>
                </a:ext>
              </a:extLst>
            </p:cNvPr>
            <p:cNvGrpSpPr/>
            <p:nvPr/>
          </p:nvGrpSpPr>
          <p:grpSpPr>
            <a:xfrm>
              <a:off x="22533537" y="0"/>
              <a:ext cx="22352000" cy="11684000"/>
              <a:chOff x="0" y="0"/>
              <a:chExt cx="4627187" cy="2418757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FAB123FF-5815-0A9A-C86E-970FA01FD4A4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B0C66F0-D27C-06E5-7319-86D7DB66860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FAF6BC3-6803-6510-3C6C-9B41708741F4}"/>
                </a:ext>
              </a:extLst>
            </p:cNvPr>
            <p:cNvGrpSpPr/>
            <p:nvPr/>
          </p:nvGrpSpPr>
          <p:grpSpPr>
            <a:xfrm>
              <a:off x="22922230" y="822139"/>
              <a:ext cx="571500" cy="571500"/>
              <a:chOff x="0" y="0"/>
              <a:chExt cx="736525" cy="736525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55B6059-E543-FAF0-F2F2-37F8440EDDC1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59A01DC-9AD9-E829-9FC3-269984DFBF5A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3ADD1CA-8F1E-F911-6426-F786D07DC55D}"/>
                </a:ext>
              </a:extLst>
            </p:cNvPr>
            <p:cNvGrpSpPr/>
            <p:nvPr/>
          </p:nvGrpSpPr>
          <p:grpSpPr>
            <a:xfrm>
              <a:off x="22922230" y="2174742"/>
              <a:ext cx="571500" cy="571500"/>
              <a:chOff x="0" y="0"/>
              <a:chExt cx="736525" cy="736525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BC5DF56-2FB5-6866-939B-2E204A5B9E50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0AAA1498-E3A3-801F-D151-7885574F34B5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664BE4C8-AEAF-08B8-8843-155DA7B04314}"/>
                </a:ext>
              </a:extLst>
            </p:cNvPr>
            <p:cNvGrpSpPr/>
            <p:nvPr/>
          </p:nvGrpSpPr>
          <p:grpSpPr>
            <a:xfrm>
              <a:off x="22922230" y="3527345"/>
              <a:ext cx="571500" cy="571500"/>
              <a:chOff x="0" y="0"/>
              <a:chExt cx="736525" cy="736525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B10B1716-21FE-C0D8-E532-D0C52E55CA20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B9444A5A-3A39-3D8F-BB97-C687BB7076F9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BBE6A6CA-8424-4BCE-0B49-6A9AA28C455E}"/>
                </a:ext>
              </a:extLst>
            </p:cNvPr>
            <p:cNvGrpSpPr/>
            <p:nvPr/>
          </p:nvGrpSpPr>
          <p:grpSpPr>
            <a:xfrm>
              <a:off x="22922230" y="4879948"/>
              <a:ext cx="571500" cy="571500"/>
              <a:chOff x="0" y="0"/>
              <a:chExt cx="736525" cy="736525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C94F5CE7-669E-F2E1-61F1-B05636AD5D82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9D1612B8-5D67-C64F-1240-39D9F4D98577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258C6F3E-1099-2169-DD89-CB897EDCAD20}"/>
                </a:ext>
              </a:extLst>
            </p:cNvPr>
            <p:cNvGrpSpPr/>
            <p:nvPr/>
          </p:nvGrpSpPr>
          <p:grpSpPr>
            <a:xfrm>
              <a:off x="22922230" y="6232552"/>
              <a:ext cx="571500" cy="571500"/>
              <a:chOff x="0" y="0"/>
              <a:chExt cx="736525" cy="736525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8EBC5C7C-E4D3-F4DA-C961-928E865821F3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E581A470-EE3B-8154-1A3A-AC1FCC7EC31D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8EA58CAA-7FBB-2814-9F27-1B0151B6AB83}"/>
                </a:ext>
              </a:extLst>
            </p:cNvPr>
            <p:cNvGrpSpPr/>
            <p:nvPr/>
          </p:nvGrpSpPr>
          <p:grpSpPr>
            <a:xfrm>
              <a:off x="22922230" y="7585155"/>
              <a:ext cx="571500" cy="571500"/>
              <a:chOff x="0" y="0"/>
              <a:chExt cx="736525" cy="736525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66678E47-246B-DED6-A383-5AEA780A3EEE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D335772E-61BD-7A45-C9D5-6D4E2082BDDC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0BB8587E-8372-315F-0BA1-D4143013CDC2}"/>
                </a:ext>
              </a:extLst>
            </p:cNvPr>
            <p:cNvGrpSpPr/>
            <p:nvPr/>
          </p:nvGrpSpPr>
          <p:grpSpPr>
            <a:xfrm>
              <a:off x="22922230" y="8937758"/>
              <a:ext cx="571500" cy="571500"/>
              <a:chOff x="0" y="0"/>
              <a:chExt cx="736525" cy="736525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AFFD79CA-7905-CFAB-63EF-255238C0E6AB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4F06BDFD-8287-DC71-D946-635C2260724E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13B1CB22-5584-755F-3726-D8B704E45000}"/>
                </a:ext>
              </a:extLst>
            </p:cNvPr>
            <p:cNvGrpSpPr/>
            <p:nvPr/>
          </p:nvGrpSpPr>
          <p:grpSpPr>
            <a:xfrm>
              <a:off x="22922230" y="10290361"/>
              <a:ext cx="571500" cy="571500"/>
              <a:chOff x="0" y="0"/>
              <a:chExt cx="736525" cy="736525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1C51329B-4547-8D28-90E6-895DC33D20F4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2F2A27F7-DFD9-234A-4258-BFC37EBD05BD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AA285697-1C94-E3C1-1E1B-BD242723BCDD}"/>
                </a:ext>
              </a:extLst>
            </p:cNvPr>
            <p:cNvGrpSpPr/>
            <p:nvPr/>
          </p:nvGrpSpPr>
          <p:grpSpPr>
            <a:xfrm>
              <a:off x="21868309" y="921631"/>
              <a:ext cx="1400631" cy="381000"/>
              <a:chOff x="0" y="0"/>
              <a:chExt cx="1992008" cy="541867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50A9DB5-EA3E-0078-7C49-6F046DC038F4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5B5891CF-42A6-483C-7C13-51F9AB82E9A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FC3CE26E-42A2-8B9F-A723-03914A7BC45E}"/>
                </a:ext>
              </a:extLst>
            </p:cNvPr>
            <p:cNvGrpSpPr/>
            <p:nvPr/>
          </p:nvGrpSpPr>
          <p:grpSpPr>
            <a:xfrm>
              <a:off x="21868309" y="2273022"/>
              <a:ext cx="1400631" cy="381000"/>
              <a:chOff x="0" y="0"/>
              <a:chExt cx="1992008" cy="541867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BD06D043-D7FF-6592-A322-4D55128B4313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8161C04D-BE40-E645-5778-1D9D7EDFF78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1B757F00-C5A3-2F2E-7FDF-E528EC6C114A}"/>
                </a:ext>
              </a:extLst>
            </p:cNvPr>
            <p:cNvGrpSpPr/>
            <p:nvPr/>
          </p:nvGrpSpPr>
          <p:grpSpPr>
            <a:xfrm>
              <a:off x="21868309" y="3624413"/>
              <a:ext cx="1400631" cy="381000"/>
              <a:chOff x="0" y="0"/>
              <a:chExt cx="1992008" cy="541867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A368CEDA-71C3-1C27-BC43-D594C5C86165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F2814A3D-322D-F727-CA4F-C9077130A3F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99327988-49E8-B86A-9516-47E3559035F6}"/>
                </a:ext>
              </a:extLst>
            </p:cNvPr>
            <p:cNvGrpSpPr/>
            <p:nvPr/>
          </p:nvGrpSpPr>
          <p:grpSpPr>
            <a:xfrm>
              <a:off x="21868309" y="4975804"/>
              <a:ext cx="1400631" cy="381000"/>
              <a:chOff x="0" y="0"/>
              <a:chExt cx="1992008" cy="541867"/>
            </a:xfrm>
          </p:grpSpPr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E7C3E571-3755-1DAB-C44E-4E68DD314925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>
                <a:extLst>
                  <a:ext uri="{FF2B5EF4-FFF2-40B4-BE49-F238E27FC236}">
                    <a16:creationId xmlns:a16="http://schemas.microsoft.com/office/drawing/2014/main" id="{9BD38046-D08E-E8F7-980A-F4F56498F72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>
              <a:extLst>
                <a:ext uri="{FF2B5EF4-FFF2-40B4-BE49-F238E27FC236}">
                  <a16:creationId xmlns:a16="http://schemas.microsoft.com/office/drawing/2014/main" id="{DE1BA3A2-11E4-EFB8-ED6B-BEAF4B93EB04}"/>
                </a:ext>
              </a:extLst>
            </p:cNvPr>
            <p:cNvGrpSpPr/>
            <p:nvPr/>
          </p:nvGrpSpPr>
          <p:grpSpPr>
            <a:xfrm>
              <a:off x="21868309" y="6327196"/>
              <a:ext cx="1400631" cy="381000"/>
              <a:chOff x="0" y="0"/>
              <a:chExt cx="1992008" cy="541867"/>
            </a:xfrm>
          </p:grpSpPr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E5FB3943-B1A0-0130-2210-192E4A2C743A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>
                <a:extLst>
                  <a:ext uri="{FF2B5EF4-FFF2-40B4-BE49-F238E27FC236}">
                    <a16:creationId xmlns:a16="http://schemas.microsoft.com/office/drawing/2014/main" id="{59AB0884-5F75-D928-8005-671680A77BD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>
              <a:extLst>
                <a:ext uri="{FF2B5EF4-FFF2-40B4-BE49-F238E27FC236}">
                  <a16:creationId xmlns:a16="http://schemas.microsoft.com/office/drawing/2014/main" id="{C3F4C94F-CE5A-0A61-D865-B390FC460535}"/>
                </a:ext>
              </a:extLst>
            </p:cNvPr>
            <p:cNvGrpSpPr/>
            <p:nvPr/>
          </p:nvGrpSpPr>
          <p:grpSpPr>
            <a:xfrm>
              <a:off x="21868309" y="7678587"/>
              <a:ext cx="1400631" cy="381000"/>
              <a:chOff x="0" y="0"/>
              <a:chExt cx="1992008" cy="541867"/>
            </a:xfrm>
          </p:grpSpPr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B9FFB45F-4721-4ED4-49EA-158415CAF033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>
                <a:extLst>
                  <a:ext uri="{FF2B5EF4-FFF2-40B4-BE49-F238E27FC236}">
                    <a16:creationId xmlns:a16="http://schemas.microsoft.com/office/drawing/2014/main" id="{63256175-E7BB-3990-B6DD-88CB88F413A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>
              <a:extLst>
                <a:ext uri="{FF2B5EF4-FFF2-40B4-BE49-F238E27FC236}">
                  <a16:creationId xmlns:a16="http://schemas.microsoft.com/office/drawing/2014/main" id="{FAF35921-C0BB-AC18-8E05-82F690650E63}"/>
                </a:ext>
              </a:extLst>
            </p:cNvPr>
            <p:cNvGrpSpPr/>
            <p:nvPr/>
          </p:nvGrpSpPr>
          <p:grpSpPr>
            <a:xfrm>
              <a:off x="21868309" y="9029978"/>
              <a:ext cx="1400631" cy="381000"/>
              <a:chOff x="0" y="0"/>
              <a:chExt cx="1992008" cy="541867"/>
            </a:xfrm>
          </p:grpSpPr>
          <p:sp>
            <p:nvSpPr>
              <p:cNvPr id="55" name="Freeform 55">
                <a:extLst>
                  <a:ext uri="{FF2B5EF4-FFF2-40B4-BE49-F238E27FC236}">
                    <a16:creationId xmlns:a16="http://schemas.microsoft.com/office/drawing/2014/main" id="{F90202FD-E354-48A2-8903-3C55EC0878D1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>
                <a:extLst>
                  <a:ext uri="{FF2B5EF4-FFF2-40B4-BE49-F238E27FC236}">
                    <a16:creationId xmlns:a16="http://schemas.microsoft.com/office/drawing/2014/main" id="{4C7ADC4E-5AF9-A927-000E-62F30227607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7" name="Group 57">
              <a:extLst>
                <a:ext uri="{FF2B5EF4-FFF2-40B4-BE49-F238E27FC236}">
                  <a16:creationId xmlns:a16="http://schemas.microsoft.com/office/drawing/2014/main" id="{31A9688F-8705-598C-F3D3-2E8695B54907}"/>
                </a:ext>
              </a:extLst>
            </p:cNvPr>
            <p:cNvGrpSpPr/>
            <p:nvPr/>
          </p:nvGrpSpPr>
          <p:grpSpPr>
            <a:xfrm>
              <a:off x="21868309" y="10381369"/>
              <a:ext cx="1400631" cy="381000"/>
              <a:chOff x="0" y="0"/>
              <a:chExt cx="1992008" cy="541867"/>
            </a:xfrm>
          </p:grpSpPr>
          <p:sp>
            <p:nvSpPr>
              <p:cNvPr id="58" name="Freeform 58">
                <a:extLst>
                  <a:ext uri="{FF2B5EF4-FFF2-40B4-BE49-F238E27FC236}">
                    <a16:creationId xmlns:a16="http://schemas.microsoft.com/office/drawing/2014/main" id="{5B8DACD8-FF51-4E8D-11F6-8E3E9D6FA913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9" name="TextBox 59">
                <a:extLst>
                  <a:ext uri="{FF2B5EF4-FFF2-40B4-BE49-F238E27FC236}">
                    <a16:creationId xmlns:a16="http://schemas.microsoft.com/office/drawing/2014/main" id="{9FC8CCFD-F784-90A6-EF09-2310C7AC8E5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grpSp>
        <p:nvGrpSpPr>
          <p:cNvPr id="66" name="Group 66">
            <a:extLst>
              <a:ext uri="{FF2B5EF4-FFF2-40B4-BE49-F238E27FC236}">
                <a16:creationId xmlns:a16="http://schemas.microsoft.com/office/drawing/2014/main" id="{EB9A29D3-47C9-CA5F-E236-EBB82C0491DF}"/>
              </a:ext>
            </a:extLst>
          </p:cNvPr>
          <p:cNvGrpSpPr/>
          <p:nvPr/>
        </p:nvGrpSpPr>
        <p:grpSpPr>
          <a:xfrm>
            <a:off x="3036934" y="3450172"/>
            <a:ext cx="5885778" cy="4966068"/>
            <a:chOff x="0" y="0"/>
            <a:chExt cx="812800" cy="812800"/>
          </a:xfrm>
        </p:grpSpPr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5089B482-242F-1515-6528-B953810609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389" y="0"/>
                  </a:moveTo>
                  <a:lnTo>
                    <a:pt x="762411" y="0"/>
                  </a:lnTo>
                  <a:cubicBezTo>
                    <a:pt x="775775" y="0"/>
                    <a:pt x="788591" y="5309"/>
                    <a:pt x="798041" y="14759"/>
                  </a:cubicBezTo>
                  <a:cubicBezTo>
                    <a:pt x="807491" y="24209"/>
                    <a:pt x="812800" y="37025"/>
                    <a:pt x="812800" y="50389"/>
                  </a:cubicBezTo>
                  <a:lnTo>
                    <a:pt x="812800" y="762411"/>
                  </a:lnTo>
                  <a:cubicBezTo>
                    <a:pt x="812800" y="775775"/>
                    <a:pt x="807491" y="788591"/>
                    <a:pt x="798041" y="798041"/>
                  </a:cubicBezTo>
                  <a:cubicBezTo>
                    <a:pt x="788591" y="807491"/>
                    <a:pt x="775775" y="812800"/>
                    <a:pt x="762411" y="812800"/>
                  </a:cubicBezTo>
                  <a:lnTo>
                    <a:pt x="50389" y="812800"/>
                  </a:lnTo>
                  <a:cubicBezTo>
                    <a:pt x="37025" y="812800"/>
                    <a:pt x="24209" y="807491"/>
                    <a:pt x="14759" y="798041"/>
                  </a:cubicBezTo>
                  <a:cubicBezTo>
                    <a:pt x="5309" y="788591"/>
                    <a:pt x="0" y="775775"/>
                    <a:pt x="0" y="762411"/>
                  </a:cubicBezTo>
                  <a:lnTo>
                    <a:pt x="0" y="50389"/>
                  </a:lnTo>
                  <a:cubicBezTo>
                    <a:pt x="0" y="37025"/>
                    <a:pt x="5309" y="24209"/>
                    <a:pt x="14759" y="14759"/>
                  </a:cubicBezTo>
                  <a:cubicBezTo>
                    <a:pt x="24209" y="5309"/>
                    <a:pt x="37025" y="0"/>
                    <a:pt x="50389" y="0"/>
                  </a:cubicBezTo>
                  <a:close/>
                </a:path>
              </a:pathLst>
            </a:custGeom>
            <a:solidFill>
              <a:srgbClr val="DAF7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8" name="TextBox 68">
              <a:extLst>
                <a:ext uri="{FF2B5EF4-FFF2-40B4-BE49-F238E27FC236}">
                  <a16:creationId xmlns:a16="http://schemas.microsoft.com/office/drawing/2014/main" id="{8BDD648E-C986-E0D6-5B7C-BE4BA502BA45}"/>
                </a:ext>
              </a:extLst>
            </p:cNvPr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9" name="Freeform 69">
            <a:extLst>
              <a:ext uri="{FF2B5EF4-FFF2-40B4-BE49-F238E27FC236}">
                <a16:creationId xmlns:a16="http://schemas.microsoft.com/office/drawing/2014/main" id="{9571F6C9-1BA8-097D-8C9E-DD681368BA34}"/>
              </a:ext>
            </a:extLst>
          </p:cNvPr>
          <p:cNvSpPr/>
          <p:nvPr/>
        </p:nvSpPr>
        <p:spPr>
          <a:xfrm rot="19211064">
            <a:off x="7441215" y="7882998"/>
            <a:ext cx="2214607" cy="720754"/>
          </a:xfrm>
          <a:custGeom>
            <a:avLst/>
            <a:gdLst/>
            <a:ahLst/>
            <a:cxnLst/>
            <a:rect l="l" t="t" r="r" b="b"/>
            <a:pathLst>
              <a:path w="2214607" h="720754">
                <a:moveTo>
                  <a:pt x="0" y="0"/>
                </a:moveTo>
                <a:lnTo>
                  <a:pt x="2214607" y="0"/>
                </a:lnTo>
                <a:lnTo>
                  <a:pt x="2214607" y="720754"/>
                </a:lnTo>
                <a:lnTo>
                  <a:pt x="0" y="72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2" name="TextBox 72">
            <a:extLst>
              <a:ext uri="{FF2B5EF4-FFF2-40B4-BE49-F238E27FC236}">
                <a16:creationId xmlns:a16="http://schemas.microsoft.com/office/drawing/2014/main" id="{BA62B018-B25E-CDF5-842A-3C513C9AE688}"/>
              </a:ext>
            </a:extLst>
          </p:cNvPr>
          <p:cNvSpPr txBox="1"/>
          <p:nvPr/>
        </p:nvSpPr>
        <p:spPr>
          <a:xfrm>
            <a:off x="3419113" y="1465877"/>
            <a:ext cx="11449775" cy="1203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시스템 구조</a:t>
            </a:r>
          </a:p>
        </p:txBody>
      </p:sp>
      <p:sp>
        <p:nvSpPr>
          <p:cNvPr id="76" name="TextBox 76">
            <a:extLst>
              <a:ext uri="{FF2B5EF4-FFF2-40B4-BE49-F238E27FC236}">
                <a16:creationId xmlns:a16="http://schemas.microsoft.com/office/drawing/2014/main" id="{E90CED82-DF36-A1A6-7559-16191B3EAD0C}"/>
              </a:ext>
            </a:extLst>
          </p:cNvPr>
          <p:cNvSpPr txBox="1"/>
          <p:nvPr/>
        </p:nvSpPr>
        <p:spPr>
          <a:xfrm>
            <a:off x="4433433" y="7596736"/>
            <a:ext cx="2879160" cy="6059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34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ＤＢ　ＥＲＤ</a:t>
            </a:r>
            <a:endParaRPr lang="en-US" sz="34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pic>
        <p:nvPicPr>
          <p:cNvPr id="81" name="그림 80">
            <a:extLst>
              <a:ext uri="{FF2B5EF4-FFF2-40B4-BE49-F238E27FC236}">
                <a16:creationId xmlns:a16="http://schemas.microsoft.com/office/drawing/2014/main" id="{49C548CB-054C-D35B-BCC0-4B2C7B835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404" y="3849227"/>
            <a:ext cx="4963218" cy="3658111"/>
          </a:xfrm>
          <a:prstGeom prst="rect">
            <a:avLst/>
          </a:prstGeom>
        </p:spPr>
      </p:pic>
      <p:sp>
        <p:nvSpPr>
          <p:cNvPr id="82" name="Freeform 70">
            <a:extLst>
              <a:ext uri="{FF2B5EF4-FFF2-40B4-BE49-F238E27FC236}">
                <a16:creationId xmlns:a16="http://schemas.microsoft.com/office/drawing/2014/main" id="{1580737B-F737-57BC-666F-6BB9C881A2D5}"/>
              </a:ext>
            </a:extLst>
          </p:cNvPr>
          <p:cNvSpPr/>
          <p:nvPr/>
        </p:nvSpPr>
        <p:spPr>
          <a:xfrm rot="18715360">
            <a:off x="1933246" y="3469604"/>
            <a:ext cx="2484298" cy="592911"/>
          </a:xfrm>
          <a:custGeom>
            <a:avLst/>
            <a:gdLst/>
            <a:ahLst/>
            <a:cxnLst/>
            <a:rect l="l" t="t" r="r" b="b"/>
            <a:pathLst>
              <a:path w="2484298" h="592911">
                <a:moveTo>
                  <a:pt x="0" y="0"/>
                </a:moveTo>
                <a:lnTo>
                  <a:pt x="2484297" y="0"/>
                </a:lnTo>
                <a:lnTo>
                  <a:pt x="2484297" y="592911"/>
                </a:lnTo>
                <a:lnTo>
                  <a:pt x="0" y="592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29" name="Group 63">
            <a:extLst>
              <a:ext uri="{FF2B5EF4-FFF2-40B4-BE49-F238E27FC236}">
                <a16:creationId xmlns:a16="http://schemas.microsoft.com/office/drawing/2014/main" id="{5252E400-A19A-C4DB-A311-4BF8B8F8C801}"/>
              </a:ext>
            </a:extLst>
          </p:cNvPr>
          <p:cNvGrpSpPr/>
          <p:nvPr/>
        </p:nvGrpSpPr>
        <p:grpSpPr>
          <a:xfrm>
            <a:off x="9933378" y="3527343"/>
            <a:ext cx="7325921" cy="5293780"/>
            <a:chOff x="0" y="0"/>
            <a:chExt cx="812800" cy="812800"/>
          </a:xfrm>
        </p:grpSpPr>
        <p:sp>
          <p:nvSpPr>
            <p:cNvPr id="130" name="Freeform 64">
              <a:extLst>
                <a:ext uri="{FF2B5EF4-FFF2-40B4-BE49-F238E27FC236}">
                  <a16:creationId xmlns:a16="http://schemas.microsoft.com/office/drawing/2014/main" id="{357AE020-063F-48FD-2436-3CD4C87CF82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389" y="0"/>
                  </a:moveTo>
                  <a:lnTo>
                    <a:pt x="762411" y="0"/>
                  </a:lnTo>
                  <a:cubicBezTo>
                    <a:pt x="775775" y="0"/>
                    <a:pt x="788591" y="5309"/>
                    <a:pt x="798041" y="14759"/>
                  </a:cubicBezTo>
                  <a:cubicBezTo>
                    <a:pt x="807491" y="24209"/>
                    <a:pt x="812800" y="37025"/>
                    <a:pt x="812800" y="50389"/>
                  </a:cubicBezTo>
                  <a:lnTo>
                    <a:pt x="812800" y="762411"/>
                  </a:lnTo>
                  <a:cubicBezTo>
                    <a:pt x="812800" y="775775"/>
                    <a:pt x="807491" y="788591"/>
                    <a:pt x="798041" y="798041"/>
                  </a:cubicBezTo>
                  <a:cubicBezTo>
                    <a:pt x="788591" y="807491"/>
                    <a:pt x="775775" y="812800"/>
                    <a:pt x="762411" y="812800"/>
                  </a:cubicBezTo>
                  <a:lnTo>
                    <a:pt x="50389" y="812800"/>
                  </a:lnTo>
                  <a:cubicBezTo>
                    <a:pt x="37025" y="812800"/>
                    <a:pt x="24209" y="807491"/>
                    <a:pt x="14759" y="798041"/>
                  </a:cubicBezTo>
                  <a:cubicBezTo>
                    <a:pt x="5309" y="788591"/>
                    <a:pt x="0" y="775775"/>
                    <a:pt x="0" y="762411"/>
                  </a:cubicBezTo>
                  <a:lnTo>
                    <a:pt x="0" y="50389"/>
                  </a:lnTo>
                  <a:cubicBezTo>
                    <a:pt x="0" y="37025"/>
                    <a:pt x="5309" y="24209"/>
                    <a:pt x="14759" y="14759"/>
                  </a:cubicBezTo>
                  <a:cubicBezTo>
                    <a:pt x="24209" y="5309"/>
                    <a:pt x="37025" y="0"/>
                    <a:pt x="50389" y="0"/>
                  </a:cubicBezTo>
                  <a:close/>
                </a:path>
              </a:pathLst>
            </a:custGeom>
            <a:solidFill>
              <a:srgbClr val="FFE6C3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1" name="TextBox 65">
              <a:extLst>
                <a:ext uri="{FF2B5EF4-FFF2-40B4-BE49-F238E27FC236}">
                  <a16:creationId xmlns:a16="http://schemas.microsoft.com/office/drawing/2014/main" id="{01AC5957-D0DD-117E-714F-8936C4E1A99B}"/>
                </a:ext>
              </a:extLst>
            </p:cNvPr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2" name="Freeform 70">
            <a:extLst>
              <a:ext uri="{FF2B5EF4-FFF2-40B4-BE49-F238E27FC236}">
                <a16:creationId xmlns:a16="http://schemas.microsoft.com/office/drawing/2014/main" id="{E4F1321C-A28D-6E46-3A03-CA12FD3435F3}"/>
              </a:ext>
            </a:extLst>
          </p:cNvPr>
          <p:cNvSpPr/>
          <p:nvPr/>
        </p:nvSpPr>
        <p:spPr>
          <a:xfrm rot="18715360">
            <a:off x="8691231" y="3644130"/>
            <a:ext cx="2484298" cy="592911"/>
          </a:xfrm>
          <a:custGeom>
            <a:avLst/>
            <a:gdLst/>
            <a:ahLst/>
            <a:cxnLst/>
            <a:rect l="l" t="t" r="r" b="b"/>
            <a:pathLst>
              <a:path w="2484298" h="592911">
                <a:moveTo>
                  <a:pt x="0" y="0"/>
                </a:moveTo>
                <a:lnTo>
                  <a:pt x="2484297" y="0"/>
                </a:lnTo>
                <a:lnTo>
                  <a:pt x="2484297" y="592911"/>
                </a:lnTo>
                <a:lnTo>
                  <a:pt x="0" y="5929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3" name="Freeform 69">
            <a:extLst>
              <a:ext uri="{FF2B5EF4-FFF2-40B4-BE49-F238E27FC236}">
                <a16:creationId xmlns:a16="http://schemas.microsoft.com/office/drawing/2014/main" id="{A8A6D7BA-C8B0-C38C-12C6-13696354740A}"/>
              </a:ext>
            </a:extLst>
          </p:cNvPr>
          <p:cNvSpPr/>
          <p:nvPr/>
        </p:nvSpPr>
        <p:spPr>
          <a:xfrm rot="19211064">
            <a:off x="15621546" y="8385838"/>
            <a:ext cx="2214607" cy="720754"/>
          </a:xfrm>
          <a:custGeom>
            <a:avLst/>
            <a:gdLst/>
            <a:ahLst/>
            <a:cxnLst/>
            <a:rect l="l" t="t" r="r" b="b"/>
            <a:pathLst>
              <a:path w="2214607" h="720754">
                <a:moveTo>
                  <a:pt x="0" y="0"/>
                </a:moveTo>
                <a:lnTo>
                  <a:pt x="2214607" y="0"/>
                </a:lnTo>
                <a:lnTo>
                  <a:pt x="2214607" y="720754"/>
                </a:lnTo>
                <a:lnTo>
                  <a:pt x="0" y="720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pic>
        <p:nvPicPr>
          <p:cNvPr id="1026" name="Picture 2" descr="공공데이터포털">
            <a:extLst>
              <a:ext uri="{FF2B5EF4-FFF2-40B4-BE49-F238E27FC236}">
                <a16:creationId xmlns:a16="http://schemas.microsoft.com/office/drawing/2014/main" id="{F4E18881-8B23-13DF-AFB5-F2B52BF88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6799" y="3984422"/>
            <a:ext cx="1948784" cy="194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8" descr="CSML - OpenWeather CSML Chatbot Integration">
            <a:extLst>
              <a:ext uri="{FF2B5EF4-FFF2-40B4-BE49-F238E27FC236}">
                <a16:creationId xmlns:a16="http://schemas.microsoft.com/office/drawing/2014/main" id="{4E9CA163-444D-12E4-0F10-A5630C8CE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3484" y="3897462"/>
            <a:ext cx="2492076" cy="2492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 71">
            <a:extLst>
              <a:ext uri="{FF2B5EF4-FFF2-40B4-BE49-F238E27FC236}">
                <a16:creationId xmlns:a16="http://schemas.microsoft.com/office/drawing/2014/main" id="{18C2F167-CDB4-6217-B85F-8AC78399932A}"/>
              </a:ext>
            </a:extLst>
          </p:cNvPr>
          <p:cNvSpPr/>
          <p:nvPr/>
        </p:nvSpPr>
        <p:spPr>
          <a:xfrm>
            <a:off x="14956742" y="3827123"/>
            <a:ext cx="975259" cy="854169"/>
          </a:xfrm>
          <a:custGeom>
            <a:avLst/>
            <a:gdLst/>
            <a:ahLst/>
            <a:cxnLst/>
            <a:rect l="l" t="t" r="r" b="b"/>
            <a:pathLst>
              <a:path w="975259" h="854169">
                <a:moveTo>
                  <a:pt x="0" y="0"/>
                </a:moveTo>
                <a:lnTo>
                  <a:pt x="975259" y="0"/>
                </a:lnTo>
                <a:lnTo>
                  <a:pt x="975259" y="854169"/>
                </a:lnTo>
                <a:lnTo>
                  <a:pt x="0" y="854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6466" b="-152459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2" name="TextBox 76">
            <a:extLst>
              <a:ext uri="{FF2B5EF4-FFF2-40B4-BE49-F238E27FC236}">
                <a16:creationId xmlns:a16="http://schemas.microsoft.com/office/drawing/2014/main" id="{0B941AB6-4AA1-F3D4-7B06-118958A32451}"/>
              </a:ext>
            </a:extLst>
          </p:cNvPr>
          <p:cNvSpPr txBox="1"/>
          <p:nvPr/>
        </p:nvSpPr>
        <p:spPr>
          <a:xfrm>
            <a:off x="9765958" y="5929864"/>
            <a:ext cx="7458028" cy="2448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명</a:t>
            </a:r>
            <a:r>
              <a:rPr lang="en-US" altLang="ko-KR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:OpenWeatherMap</a:t>
            </a: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API</a:t>
            </a:r>
          </a:p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활용 데이터</a:t>
            </a:r>
            <a:r>
              <a:rPr lang="en-US" altLang="ko-KR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실시간 기상 현황 및 단기예보</a:t>
            </a:r>
            <a:r>
              <a:rPr lang="en-US" altLang="ko-KR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(48</a:t>
            </a: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시간</a:t>
            </a:r>
            <a:r>
              <a:rPr lang="en-US" altLang="ko-KR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)</a:t>
            </a:r>
            <a:br>
              <a:rPr lang="en-US" altLang="ko-KR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</a:b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안정화 조치</a:t>
            </a:r>
            <a:r>
              <a:rPr lang="en-US" altLang="ko-KR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공공데이터 포털 연동 이슈로 인한</a:t>
            </a:r>
            <a:endParaRPr lang="en-US" altLang="ko-KR" sz="2400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API</a:t>
            </a: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이중화 및 최적화</a:t>
            </a:r>
            <a:endParaRPr lang="en-US" sz="34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356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3246B-A942-2DE9-1BFF-0290F542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158100B-2BB6-CEB7-163F-BB35F40D6EDF}"/>
              </a:ext>
            </a:extLst>
          </p:cNvPr>
          <p:cNvGrpSpPr/>
          <p:nvPr/>
        </p:nvGrpSpPr>
        <p:grpSpPr>
          <a:xfrm>
            <a:off x="263079" y="762000"/>
            <a:ext cx="17529621" cy="9029700"/>
            <a:chOff x="0" y="0"/>
            <a:chExt cx="23372828" cy="1203960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07948C13-78D2-4905-CE52-CD2A321018FC}"/>
                </a:ext>
              </a:extLst>
            </p:cNvPr>
            <p:cNvGrpSpPr/>
            <p:nvPr/>
          </p:nvGrpSpPr>
          <p:grpSpPr>
            <a:xfrm>
              <a:off x="1020828" y="355600"/>
              <a:ext cx="22352000" cy="11684000"/>
              <a:chOff x="0" y="0"/>
              <a:chExt cx="4627187" cy="241875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C9E68FA0-75BB-4874-FDEA-1E594B7AB9FC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4B3AFB82-E3D7-908D-EECA-AFB3669B2DF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30BDA74-4BF4-2406-3D71-33602D1DCF66}"/>
                </a:ext>
              </a:extLst>
            </p:cNvPr>
            <p:cNvGrpSpPr/>
            <p:nvPr/>
          </p:nvGrpSpPr>
          <p:grpSpPr>
            <a:xfrm>
              <a:off x="665228" y="0"/>
              <a:ext cx="22352000" cy="11684000"/>
              <a:chOff x="0" y="0"/>
              <a:chExt cx="4627187" cy="24187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59EE65C4-73BA-3E31-B0D2-67DE9B76EDF5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E6E95D0C-59E0-20BC-8C67-C0249143F65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99C4A53A-60A3-214E-8435-0C25AE7C7C20}"/>
                </a:ext>
              </a:extLst>
            </p:cNvPr>
            <p:cNvGrpSpPr/>
            <p:nvPr/>
          </p:nvGrpSpPr>
          <p:grpSpPr>
            <a:xfrm>
              <a:off x="1053921" y="822139"/>
              <a:ext cx="571500" cy="571500"/>
              <a:chOff x="0" y="0"/>
              <a:chExt cx="736525" cy="736525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E5B942A-74FA-A938-4EB3-3299F7AF2C63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523A3F0-D35A-F27D-A41E-8552856DF1EE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AC45102-DFE7-81A0-0240-AB6F82293AC0}"/>
                </a:ext>
              </a:extLst>
            </p:cNvPr>
            <p:cNvGrpSpPr/>
            <p:nvPr/>
          </p:nvGrpSpPr>
          <p:grpSpPr>
            <a:xfrm>
              <a:off x="1053921" y="2174742"/>
              <a:ext cx="571500" cy="571500"/>
              <a:chOff x="0" y="0"/>
              <a:chExt cx="736525" cy="736525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EEE646E-A6B9-BB3A-397A-063989FC6616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BA460D8-E043-4ED8-06FF-93625E8695E4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ECBF63C-B947-0A49-B481-3390AF95C925}"/>
                </a:ext>
              </a:extLst>
            </p:cNvPr>
            <p:cNvGrpSpPr/>
            <p:nvPr/>
          </p:nvGrpSpPr>
          <p:grpSpPr>
            <a:xfrm>
              <a:off x="1053921" y="3527345"/>
              <a:ext cx="571500" cy="571500"/>
              <a:chOff x="0" y="0"/>
              <a:chExt cx="736525" cy="736525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FC683CC-5AB8-AACB-6B3C-185691202C5C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91FA782-5D9F-EF1D-BCB1-4496C0636E51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EF087AE1-A4DE-D0D2-83EE-F5F9BA742397}"/>
                </a:ext>
              </a:extLst>
            </p:cNvPr>
            <p:cNvGrpSpPr/>
            <p:nvPr/>
          </p:nvGrpSpPr>
          <p:grpSpPr>
            <a:xfrm>
              <a:off x="1053921" y="4879948"/>
              <a:ext cx="571500" cy="571500"/>
              <a:chOff x="0" y="0"/>
              <a:chExt cx="736525" cy="736525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985C5E26-D787-2C8D-BCDB-2AD89AB04044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DF9946C8-CCEC-DC39-9C42-3F98FC0EF8E2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9AF18015-FFD7-23BF-1585-F151A280B757}"/>
                </a:ext>
              </a:extLst>
            </p:cNvPr>
            <p:cNvGrpSpPr/>
            <p:nvPr/>
          </p:nvGrpSpPr>
          <p:grpSpPr>
            <a:xfrm>
              <a:off x="1053921" y="6232552"/>
              <a:ext cx="571500" cy="571500"/>
              <a:chOff x="0" y="0"/>
              <a:chExt cx="736525" cy="736525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00C129E9-1B30-269D-252A-77FCB3A80D62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1A7889FB-47B9-F791-D591-1B41952BCB90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36BB37B8-0A54-8EF3-04E2-FB5290297494}"/>
                </a:ext>
              </a:extLst>
            </p:cNvPr>
            <p:cNvGrpSpPr/>
            <p:nvPr/>
          </p:nvGrpSpPr>
          <p:grpSpPr>
            <a:xfrm>
              <a:off x="1053921" y="7585155"/>
              <a:ext cx="571500" cy="571500"/>
              <a:chOff x="0" y="0"/>
              <a:chExt cx="736525" cy="736525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24CF0CEA-DED3-49E9-DBE6-1D5C8564F32F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CF792DC7-EAB2-2189-C59C-CAF4D0F5587E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9025D433-E574-1BBB-D53F-0E9A84CA47FA}"/>
                </a:ext>
              </a:extLst>
            </p:cNvPr>
            <p:cNvGrpSpPr/>
            <p:nvPr/>
          </p:nvGrpSpPr>
          <p:grpSpPr>
            <a:xfrm>
              <a:off x="1053921" y="8937758"/>
              <a:ext cx="571500" cy="571500"/>
              <a:chOff x="0" y="0"/>
              <a:chExt cx="736525" cy="736525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CEFB8E2D-30E8-842C-1EA8-1050D7DDC327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21AF0277-B309-987B-6C84-85668A9D9E11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737898CA-F86A-821F-2094-5401F8FFC95F}"/>
                </a:ext>
              </a:extLst>
            </p:cNvPr>
            <p:cNvGrpSpPr/>
            <p:nvPr/>
          </p:nvGrpSpPr>
          <p:grpSpPr>
            <a:xfrm>
              <a:off x="1053921" y="10290361"/>
              <a:ext cx="571500" cy="571500"/>
              <a:chOff x="0" y="0"/>
              <a:chExt cx="736525" cy="736525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846C75E3-A799-2752-50F5-30C718466A1B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B1FFDFC1-F8B8-312C-5E4E-9066AFE1BE6E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1866C590-919D-5EFE-79A1-CC2DD3CACAA6}"/>
                </a:ext>
              </a:extLst>
            </p:cNvPr>
            <p:cNvGrpSpPr/>
            <p:nvPr/>
          </p:nvGrpSpPr>
          <p:grpSpPr>
            <a:xfrm>
              <a:off x="0" y="921631"/>
              <a:ext cx="1400631" cy="381000"/>
              <a:chOff x="0" y="0"/>
              <a:chExt cx="1992008" cy="541867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71897EA3-E415-1B65-8071-E6307D96EBE8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95791F9E-49C6-47E2-2DC0-0C78DBF1FE9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BC202FEF-056B-1283-8CF3-F4C7F130249D}"/>
                </a:ext>
              </a:extLst>
            </p:cNvPr>
            <p:cNvGrpSpPr/>
            <p:nvPr/>
          </p:nvGrpSpPr>
          <p:grpSpPr>
            <a:xfrm>
              <a:off x="0" y="2273022"/>
              <a:ext cx="1400631" cy="381000"/>
              <a:chOff x="0" y="0"/>
              <a:chExt cx="1992008" cy="541867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E3095390-F6E0-D00A-8782-836B7151BDCF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923030E2-C92E-9780-AA4D-0866A4FD7D1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9F5FC842-1731-56AC-4158-375D1B0A76DD}"/>
                </a:ext>
              </a:extLst>
            </p:cNvPr>
            <p:cNvGrpSpPr/>
            <p:nvPr/>
          </p:nvGrpSpPr>
          <p:grpSpPr>
            <a:xfrm>
              <a:off x="0" y="3624413"/>
              <a:ext cx="1400631" cy="381000"/>
              <a:chOff x="0" y="0"/>
              <a:chExt cx="1992008" cy="541867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94237DDC-98D2-11C4-967B-E56922233728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3600E4C0-FFF9-F22D-18F4-FED82299413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8CD3FD5E-BF41-4EF3-F54B-E238CF9AB5B7}"/>
                </a:ext>
              </a:extLst>
            </p:cNvPr>
            <p:cNvGrpSpPr/>
            <p:nvPr/>
          </p:nvGrpSpPr>
          <p:grpSpPr>
            <a:xfrm>
              <a:off x="0" y="4975804"/>
              <a:ext cx="1400631" cy="381000"/>
              <a:chOff x="0" y="0"/>
              <a:chExt cx="1992008" cy="541867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4DB4E69E-1216-9BFA-3614-77C841C4FADF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04AEAE84-341A-6A81-FCB0-81316D442FA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5244137C-FE54-E18F-FD09-8919EFE16713}"/>
                </a:ext>
              </a:extLst>
            </p:cNvPr>
            <p:cNvGrpSpPr/>
            <p:nvPr/>
          </p:nvGrpSpPr>
          <p:grpSpPr>
            <a:xfrm>
              <a:off x="0" y="6327196"/>
              <a:ext cx="1400631" cy="381000"/>
              <a:chOff x="0" y="0"/>
              <a:chExt cx="1992008" cy="541867"/>
            </a:xfrm>
          </p:grpSpPr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C84073F9-43DF-230A-E1D4-F8B9BFEFCEC6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>
                <a:extLst>
                  <a:ext uri="{FF2B5EF4-FFF2-40B4-BE49-F238E27FC236}">
                    <a16:creationId xmlns:a16="http://schemas.microsoft.com/office/drawing/2014/main" id="{02C84D95-8969-0959-29CA-1529232C276C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>
              <a:extLst>
                <a:ext uri="{FF2B5EF4-FFF2-40B4-BE49-F238E27FC236}">
                  <a16:creationId xmlns:a16="http://schemas.microsoft.com/office/drawing/2014/main" id="{58C181C1-E366-BB3A-66F3-0B29935823B0}"/>
                </a:ext>
              </a:extLst>
            </p:cNvPr>
            <p:cNvGrpSpPr/>
            <p:nvPr/>
          </p:nvGrpSpPr>
          <p:grpSpPr>
            <a:xfrm>
              <a:off x="0" y="7678587"/>
              <a:ext cx="1400631" cy="381000"/>
              <a:chOff x="0" y="0"/>
              <a:chExt cx="1992008" cy="541867"/>
            </a:xfrm>
          </p:grpSpPr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6857977A-8B5D-1EBD-60FB-DBD671A532B4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>
                <a:extLst>
                  <a:ext uri="{FF2B5EF4-FFF2-40B4-BE49-F238E27FC236}">
                    <a16:creationId xmlns:a16="http://schemas.microsoft.com/office/drawing/2014/main" id="{129C397D-027D-BF98-964E-5CB41D678A5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>
              <a:extLst>
                <a:ext uri="{FF2B5EF4-FFF2-40B4-BE49-F238E27FC236}">
                  <a16:creationId xmlns:a16="http://schemas.microsoft.com/office/drawing/2014/main" id="{5B4FB2D3-72EC-B92A-C038-31026AF9DEA3}"/>
                </a:ext>
              </a:extLst>
            </p:cNvPr>
            <p:cNvGrpSpPr/>
            <p:nvPr/>
          </p:nvGrpSpPr>
          <p:grpSpPr>
            <a:xfrm>
              <a:off x="0" y="9029978"/>
              <a:ext cx="1400631" cy="381000"/>
              <a:chOff x="0" y="0"/>
              <a:chExt cx="1992008" cy="541867"/>
            </a:xfrm>
          </p:grpSpPr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6C6B2A32-E47E-0431-3988-D024270F6008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>
                <a:extLst>
                  <a:ext uri="{FF2B5EF4-FFF2-40B4-BE49-F238E27FC236}">
                    <a16:creationId xmlns:a16="http://schemas.microsoft.com/office/drawing/2014/main" id="{AE9D6336-7F81-5D31-7B26-A53683FC0A4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>
              <a:extLst>
                <a:ext uri="{FF2B5EF4-FFF2-40B4-BE49-F238E27FC236}">
                  <a16:creationId xmlns:a16="http://schemas.microsoft.com/office/drawing/2014/main" id="{069B1534-F640-9A35-7CD5-A20E4C52B060}"/>
                </a:ext>
              </a:extLst>
            </p:cNvPr>
            <p:cNvGrpSpPr/>
            <p:nvPr/>
          </p:nvGrpSpPr>
          <p:grpSpPr>
            <a:xfrm>
              <a:off x="0" y="10381369"/>
              <a:ext cx="1400631" cy="381000"/>
              <a:chOff x="0" y="0"/>
              <a:chExt cx="1992008" cy="541867"/>
            </a:xfrm>
          </p:grpSpPr>
          <p:sp>
            <p:nvSpPr>
              <p:cNvPr id="55" name="Freeform 55">
                <a:extLst>
                  <a:ext uri="{FF2B5EF4-FFF2-40B4-BE49-F238E27FC236}">
                    <a16:creationId xmlns:a16="http://schemas.microsoft.com/office/drawing/2014/main" id="{3025B939-3AAC-007B-A793-04A50AEB073F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>
                <a:extLst>
                  <a:ext uri="{FF2B5EF4-FFF2-40B4-BE49-F238E27FC236}">
                    <a16:creationId xmlns:a16="http://schemas.microsoft.com/office/drawing/2014/main" id="{FEFC0660-758E-754A-4DBC-637978308C7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sp>
        <p:nvSpPr>
          <p:cNvPr id="57" name="TextBox 57">
            <a:extLst>
              <a:ext uri="{FF2B5EF4-FFF2-40B4-BE49-F238E27FC236}">
                <a16:creationId xmlns:a16="http://schemas.microsoft.com/office/drawing/2014/main" id="{131B1474-F0AF-9A19-5788-EC7F1099E8F0}"/>
              </a:ext>
            </a:extLst>
          </p:cNvPr>
          <p:cNvSpPr txBox="1"/>
          <p:nvPr/>
        </p:nvSpPr>
        <p:spPr>
          <a:xfrm>
            <a:off x="3303002" y="4078288"/>
            <a:ext cx="11449775" cy="1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END</a:t>
            </a:r>
          </a:p>
        </p:txBody>
      </p:sp>
      <p:grpSp>
        <p:nvGrpSpPr>
          <p:cNvPr id="58" name="Group 58">
            <a:extLst>
              <a:ext uri="{FF2B5EF4-FFF2-40B4-BE49-F238E27FC236}">
                <a16:creationId xmlns:a16="http://schemas.microsoft.com/office/drawing/2014/main" id="{2D47990C-C89D-80BE-52F4-7FB0983F9E24}"/>
              </a:ext>
            </a:extLst>
          </p:cNvPr>
          <p:cNvGrpSpPr/>
          <p:nvPr/>
        </p:nvGrpSpPr>
        <p:grpSpPr>
          <a:xfrm>
            <a:off x="263079" y="762000"/>
            <a:ext cx="17529621" cy="9029700"/>
            <a:chOff x="21868309" y="0"/>
            <a:chExt cx="23372828" cy="12039600"/>
          </a:xfrm>
        </p:grpSpPr>
        <p:grpSp>
          <p:nvGrpSpPr>
            <p:cNvPr id="62" name="Group 62">
              <a:extLst>
                <a:ext uri="{FF2B5EF4-FFF2-40B4-BE49-F238E27FC236}">
                  <a16:creationId xmlns:a16="http://schemas.microsoft.com/office/drawing/2014/main" id="{29ABEC80-AA94-632C-94E6-D825FDD6167A}"/>
                </a:ext>
              </a:extLst>
            </p:cNvPr>
            <p:cNvGrpSpPr/>
            <p:nvPr/>
          </p:nvGrpSpPr>
          <p:grpSpPr>
            <a:xfrm>
              <a:off x="22889137" y="355600"/>
              <a:ext cx="22352000" cy="11684000"/>
              <a:chOff x="0" y="0"/>
              <a:chExt cx="4627187" cy="2418757"/>
            </a:xfrm>
          </p:grpSpPr>
          <p:sp>
            <p:nvSpPr>
              <p:cNvPr id="63" name="Freeform 63">
                <a:extLst>
                  <a:ext uri="{FF2B5EF4-FFF2-40B4-BE49-F238E27FC236}">
                    <a16:creationId xmlns:a16="http://schemas.microsoft.com/office/drawing/2014/main" id="{800314A5-F1D6-9A96-EC44-7ECCD243E22B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64">
                <a:extLst>
                  <a:ext uri="{FF2B5EF4-FFF2-40B4-BE49-F238E27FC236}">
                    <a16:creationId xmlns:a16="http://schemas.microsoft.com/office/drawing/2014/main" id="{10C3DC7E-2BD8-BDD7-CB30-3FFFC2B97D9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5" name="Group 65">
              <a:extLst>
                <a:ext uri="{FF2B5EF4-FFF2-40B4-BE49-F238E27FC236}">
                  <a16:creationId xmlns:a16="http://schemas.microsoft.com/office/drawing/2014/main" id="{1D2FA226-A654-581E-E983-5AACD3ADF52F}"/>
                </a:ext>
              </a:extLst>
            </p:cNvPr>
            <p:cNvGrpSpPr/>
            <p:nvPr/>
          </p:nvGrpSpPr>
          <p:grpSpPr>
            <a:xfrm>
              <a:off x="22533537" y="0"/>
              <a:ext cx="22352000" cy="11684000"/>
              <a:chOff x="0" y="0"/>
              <a:chExt cx="4627187" cy="2418757"/>
            </a:xfrm>
          </p:grpSpPr>
          <p:sp>
            <p:nvSpPr>
              <p:cNvPr id="66" name="Freeform 66">
                <a:extLst>
                  <a:ext uri="{FF2B5EF4-FFF2-40B4-BE49-F238E27FC236}">
                    <a16:creationId xmlns:a16="http://schemas.microsoft.com/office/drawing/2014/main" id="{4B1BA38F-A4D1-41A2-1477-01DF5ED777A7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TextBox 67">
                <a:extLst>
                  <a:ext uri="{FF2B5EF4-FFF2-40B4-BE49-F238E27FC236}">
                    <a16:creationId xmlns:a16="http://schemas.microsoft.com/office/drawing/2014/main" id="{C2CCA636-480E-F266-8187-05997D4BD4E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538B16C8-40D2-086B-F21D-A8B61C97E865}"/>
                </a:ext>
              </a:extLst>
            </p:cNvPr>
            <p:cNvGrpSpPr/>
            <p:nvPr/>
          </p:nvGrpSpPr>
          <p:grpSpPr>
            <a:xfrm>
              <a:off x="22922230" y="822139"/>
              <a:ext cx="571500" cy="571500"/>
              <a:chOff x="0" y="0"/>
              <a:chExt cx="736525" cy="736525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66BD3C42-A8FA-20DC-BEC5-72AD3F296F92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70">
                <a:extLst>
                  <a:ext uri="{FF2B5EF4-FFF2-40B4-BE49-F238E27FC236}">
                    <a16:creationId xmlns:a16="http://schemas.microsoft.com/office/drawing/2014/main" id="{C9A2CD83-D2CC-3F4A-05B2-592D2E44D418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02258390-83D6-61BF-C0FE-2008FD8F581A}"/>
                </a:ext>
              </a:extLst>
            </p:cNvPr>
            <p:cNvGrpSpPr/>
            <p:nvPr/>
          </p:nvGrpSpPr>
          <p:grpSpPr>
            <a:xfrm>
              <a:off x="22922230" y="2174742"/>
              <a:ext cx="571500" cy="571500"/>
              <a:chOff x="0" y="0"/>
              <a:chExt cx="736525" cy="736525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15E057DB-FA8C-B70E-4C10-CDF1E9F35BC7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3" name="TextBox 73">
                <a:extLst>
                  <a:ext uri="{FF2B5EF4-FFF2-40B4-BE49-F238E27FC236}">
                    <a16:creationId xmlns:a16="http://schemas.microsoft.com/office/drawing/2014/main" id="{4491E4F9-B915-9F93-EA46-E5F3E5836904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8A936932-B71C-9885-5DD0-98814B1F1FB5}"/>
                </a:ext>
              </a:extLst>
            </p:cNvPr>
            <p:cNvGrpSpPr/>
            <p:nvPr/>
          </p:nvGrpSpPr>
          <p:grpSpPr>
            <a:xfrm>
              <a:off x="22922230" y="3527345"/>
              <a:ext cx="571500" cy="571500"/>
              <a:chOff x="0" y="0"/>
              <a:chExt cx="736525" cy="736525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FE6BD6EB-3F02-3E27-094D-72A544031F9B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" name="TextBox 76">
                <a:extLst>
                  <a:ext uri="{FF2B5EF4-FFF2-40B4-BE49-F238E27FC236}">
                    <a16:creationId xmlns:a16="http://schemas.microsoft.com/office/drawing/2014/main" id="{02F70858-5AC6-9C19-85E7-097346697E57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77" name="Group 77">
              <a:extLst>
                <a:ext uri="{FF2B5EF4-FFF2-40B4-BE49-F238E27FC236}">
                  <a16:creationId xmlns:a16="http://schemas.microsoft.com/office/drawing/2014/main" id="{76F0CF76-9ADF-6EFB-5793-E04A348A2915}"/>
                </a:ext>
              </a:extLst>
            </p:cNvPr>
            <p:cNvGrpSpPr/>
            <p:nvPr/>
          </p:nvGrpSpPr>
          <p:grpSpPr>
            <a:xfrm>
              <a:off x="22922230" y="4879948"/>
              <a:ext cx="571500" cy="571500"/>
              <a:chOff x="0" y="0"/>
              <a:chExt cx="736525" cy="736525"/>
            </a:xfrm>
          </p:grpSpPr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F485136A-BBCE-105D-4ACA-5A5102A31731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9" name="TextBox 79">
                <a:extLst>
                  <a:ext uri="{FF2B5EF4-FFF2-40B4-BE49-F238E27FC236}">
                    <a16:creationId xmlns:a16="http://schemas.microsoft.com/office/drawing/2014/main" id="{F31F9B53-FED0-DA89-CD6A-F86512D64025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80" name="Group 80">
              <a:extLst>
                <a:ext uri="{FF2B5EF4-FFF2-40B4-BE49-F238E27FC236}">
                  <a16:creationId xmlns:a16="http://schemas.microsoft.com/office/drawing/2014/main" id="{61078AE8-F501-9E5B-7E74-6EA998341D32}"/>
                </a:ext>
              </a:extLst>
            </p:cNvPr>
            <p:cNvGrpSpPr/>
            <p:nvPr/>
          </p:nvGrpSpPr>
          <p:grpSpPr>
            <a:xfrm>
              <a:off x="22922230" y="6232552"/>
              <a:ext cx="571500" cy="571500"/>
              <a:chOff x="0" y="0"/>
              <a:chExt cx="736525" cy="736525"/>
            </a:xfrm>
          </p:grpSpPr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7117342E-8A9A-0F3B-20B8-EE2F99B011E8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82">
                <a:extLst>
                  <a:ext uri="{FF2B5EF4-FFF2-40B4-BE49-F238E27FC236}">
                    <a16:creationId xmlns:a16="http://schemas.microsoft.com/office/drawing/2014/main" id="{7350A875-4CE9-374A-23EF-48E30691323D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83" name="Group 83">
              <a:extLst>
                <a:ext uri="{FF2B5EF4-FFF2-40B4-BE49-F238E27FC236}">
                  <a16:creationId xmlns:a16="http://schemas.microsoft.com/office/drawing/2014/main" id="{1B136C4B-6CBF-8AB7-7AB2-902528D5E699}"/>
                </a:ext>
              </a:extLst>
            </p:cNvPr>
            <p:cNvGrpSpPr/>
            <p:nvPr/>
          </p:nvGrpSpPr>
          <p:grpSpPr>
            <a:xfrm>
              <a:off x="22922230" y="7585155"/>
              <a:ext cx="571500" cy="571500"/>
              <a:chOff x="0" y="0"/>
              <a:chExt cx="736525" cy="736525"/>
            </a:xfrm>
          </p:grpSpPr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8FB7739D-5995-B307-49F2-3257E5F2A0B1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TextBox 85">
                <a:extLst>
                  <a:ext uri="{FF2B5EF4-FFF2-40B4-BE49-F238E27FC236}">
                    <a16:creationId xmlns:a16="http://schemas.microsoft.com/office/drawing/2014/main" id="{4DDAE8F7-28A7-E01E-6AE2-F86D0A054B50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86" name="Group 86">
              <a:extLst>
                <a:ext uri="{FF2B5EF4-FFF2-40B4-BE49-F238E27FC236}">
                  <a16:creationId xmlns:a16="http://schemas.microsoft.com/office/drawing/2014/main" id="{965CD6BD-ADB9-FEE0-17E3-8062C537279B}"/>
                </a:ext>
              </a:extLst>
            </p:cNvPr>
            <p:cNvGrpSpPr/>
            <p:nvPr/>
          </p:nvGrpSpPr>
          <p:grpSpPr>
            <a:xfrm>
              <a:off x="22922230" y="8937758"/>
              <a:ext cx="571500" cy="571500"/>
              <a:chOff x="0" y="0"/>
              <a:chExt cx="736525" cy="736525"/>
            </a:xfrm>
          </p:grpSpPr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AC8EC91A-3181-7C0F-C5B7-5CF175167141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88">
                <a:extLst>
                  <a:ext uri="{FF2B5EF4-FFF2-40B4-BE49-F238E27FC236}">
                    <a16:creationId xmlns:a16="http://schemas.microsoft.com/office/drawing/2014/main" id="{747FD2B9-E46B-0B79-946A-C74723C8DCE3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89" name="Group 89">
              <a:extLst>
                <a:ext uri="{FF2B5EF4-FFF2-40B4-BE49-F238E27FC236}">
                  <a16:creationId xmlns:a16="http://schemas.microsoft.com/office/drawing/2014/main" id="{3065929D-712E-131C-768B-1905FFC60F47}"/>
                </a:ext>
              </a:extLst>
            </p:cNvPr>
            <p:cNvGrpSpPr/>
            <p:nvPr/>
          </p:nvGrpSpPr>
          <p:grpSpPr>
            <a:xfrm>
              <a:off x="22922230" y="10290361"/>
              <a:ext cx="571500" cy="571500"/>
              <a:chOff x="0" y="0"/>
              <a:chExt cx="736525" cy="736525"/>
            </a:xfrm>
          </p:grpSpPr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A080EC8F-BC58-BD21-A670-E154A2B0A6F1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TextBox 91">
                <a:extLst>
                  <a:ext uri="{FF2B5EF4-FFF2-40B4-BE49-F238E27FC236}">
                    <a16:creationId xmlns:a16="http://schemas.microsoft.com/office/drawing/2014/main" id="{0576EE5D-BDE5-8D2C-DD77-01E570881374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92" name="Group 92">
              <a:extLst>
                <a:ext uri="{FF2B5EF4-FFF2-40B4-BE49-F238E27FC236}">
                  <a16:creationId xmlns:a16="http://schemas.microsoft.com/office/drawing/2014/main" id="{11792F3A-DA39-6BBB-EAD6-A32B5C832F0B}"/>
                </a:ext>
              </a:extLst>
            </p:cNvPr>
            <p:cNvGrpSpPr/>
            <p:nvPr/>
          </p:nvGrpSpPr>
          <p:grpSpPr>
            <a:xfrm>
              <a:off x="21868309" y="921631"/>
              <a:ext cx="1400631" cy="381000"/>
              <a:chOff x="0" y="0"/>
              <a:chExt cx="1992008" cy="541867"/>
            </a:xfrm>
          </p:grpSpPr>
          <p:sp>
            <p:nvSpPr>
              <p:cNvPr id="93" name="Freeform 93">
                <a:extLst>
                  <a:ext uri="{FF2B5EF4-FFF2-40B4-BE49-F238E27FC236}">
                    <a16:creationId xmlns:a16="http://schemas.microsoft.com/office/drawing/2014/main" id="{9F98AF7D-53E0-D9A0-A302-5CF13E76FA3B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" name="TextBox 94">
                <a:extLst>
                  <a:ext uri="{FF2B5EF4-FFF2-40B4-BE49-F238E27FC236}">
                    <a16:creationId xmlns:a16="http://schemas.microsoft.com/office/drawing/2014/main" id="{548334B5-06D3-D2DC-F98F-86193DD787E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95" name="Group 95">
              <a:extLst>
                <a:ext uri="{FF2B5EF4-FFF2-40B4-BE49-F238E27FC236}">
                  <a16:creationId xmlns:a16="http://schemas.microsoft.com/office/drawing/2014/main" id="{AA50A281-F3D5-0B12-486F-02AFB66D5D3F}"/>
                </a:ext>
              </a:extLst>
            </p:cNvPr>
            <p:cNvGrpSpPr/>
            <p:nvPr/>
          </p:nvGrpSpPr>
          <p:grpSpPr>
            <a:xfrm>
              <a:off x="21868309" y="2273022"/>
              <a:ext cx="1400631" cy="381000"/>
              <a:chOff x="0" y="0"/>
              <a:chExt cx="1992008" cy="541867"/>
            </a:xfrm>
          </p:grpSpPr>
          <p:sp>
            <p:nvSpPr>
              <p:cNvPr id="96" name="Freeform 96">
                <a:extLst>
                  <a:ext uri="{FF2B5EF4-FFF2-40B4-BE49-F238E27FC236}">
                    <a16:creationId xmlns:a16="http://schemas.microsoft.com/office/drawing/2014/main" id="{2A01B3C0-70E7-2032-B7D2-455A11B2FCFF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7" name="TextBox 97">
                <a:extLst>
                  <a:ext uri="{FF2B5EF4-FFF2-40B4-BE49-F238E27FC236}">
                    <a16:creationId xmlns:a16="http://schemas.microsoft.com/office/drawing/2014/main" id="{5D3A1688-8491-485E-BEF5-0B8C0830F31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98" name="Group 98">
              <a:extLst>
                <a:ext uri="{FF2B5EF4-FFF2-40B4-BE49-F238E27FC236}">
                  <a16:creationId xmlns:a16="http://schemas.microsoft.com/office/drawing/2014/main" id="{4EBF2372-91B4-21C0-00A6-D02AD2632242}"/>
                </a:ext>
              </a:extLst>
            </p:cNvPr>
            <p:cNvGrpSpPr/>
            <p:nvPr/>
          </p:nvGrpSpPr>
          <p:grpSpPr>
            <a:xfrm>
              <a:off x="21868309" y="3624413"/>
              <a:ext cx="1400631" cy="381000"/>
              <a:chOff x="0" y="0"/>
              <a:chExt cx="1992008" cy="541867"/>
            </a:xfrm>
          </p:grpSpPr>
          <p:sp>
            <p:nvSpPr>
              <p:cNvPr id="99" name="Freeform 99">
                <a:extLst>
                  <a:ext uri="{FF2B5EF4-FFF2-40B4-BE49-F238E27FC236}">
                    <a16:creationId xmlns:a16="http://schemas.microsoft.com/office/drawing/2014/main" id="{4C0CEF10-8427-7DFE-982C-20A0A94138D0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100">
                <a:extLst>
                  <a:ext uri="{FF2B5EF4-FFF2-40B4-BE49-F238E27FC236}">
                    <a16:creationId xmlns:a16="http://schemas.microsoft.com/office/drawing/2014/main" id="{4B720340-0EE1-1D33-C5B7-2DA647D8F6F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01" name="Group 101">
              <a:extLst>
                <a:ext uri="{FF2B5EF4-FFF2-40B4-BE49-F238E27FC236}">
                  <a16:creationId xmlns:a16="http://schemas.microsoft.com/office/drawing/2014/main" id="{2F3EC65A-1A7D-2B27-C80A-F0825A50AA5F}"/>
                </a:ext>
              </a:extLst>
            </p:cNvPr>
            <p:cNvGrpSpPr/>
            <p:nvPr/>
          </p:nvGrpSpPr>
          <p:grpSpPr>
            <a:xfrm>
              <a:off x="21868309" y="4975804"/>
              <a:ext cx="1400631" cy="381000"/>
              <a:chOff x="0" y="0"/>
              <a:chExt cx="1992008" cy="541867"/>
            </a:xfrm>
          </p:grpSpPr>
          <p:sp>
            <p:nvSpPr>
              <p:cNvPr id="102" name="Freeform 102">
                <a:extLst>
                  <a:ext uri="{FF2B5EF4-FFF2-40B4-BE49-F238E27FC236}">
                    <a16:creationId xmlns:a16="http://schemas.microsoft.com/office/drawing/2014/main" id="{81C5A028-61C6-96FC-07A7-ABC61AE7F568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3" name="TextBox 103">
                <a:extLst>
                  <a:ext uri="{FF2B5EF4-FFF2-40B4-BE49-F238E27FC236}">
                    <a16:creationId xmlns:a16="http://schemas.microsoft.com/office/drawing/2014/main" id="{2B7E90DC-38DC-7891-45D8-B5728B14EE1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04" name="Group 104">
              <a:extLst>
                <a:ext uri="{FF2B5EF4-FFF2-40B4-BE49-F238E27FC236}">
                  <a16:creationId xmlns:a16="http://schemas.microsoft.com/office/drawing/2014/main" id="{11C1134E-E62E-30DB-DD1C-0682803480D5}"/>
                </a:ext>
              </a:extLst>
            </p:cNvPr>
            <p:cNvGrpSpPr/>
            <p:nvPr/>
          </p:nvGrpSpPr>
          <p:grpSpPr>
            <a:xfrm>
              <a:off x="21868309" y="6327196"/>
              <a:ext cx="1400631" cy="381000"/>
              <a:chOff x="0" y="0"/>
              <a:chExt cx="1992008" cy="541867"/>
            </a:xfrm>
          </p:grpSpPr>
          <p:sp>
            <p:nvSpPr>
              <p:cNvPr id="105" name="Freeform 105">
                <a:extLst>
                  <a:ext uri="{FF2B5EF4-FFF2-40B4-BE49-F238E27FC236}">
                    <a16:creationId xmlns:a16="http://schemas.microsoft.com/office/drawing/2014/main" id="{705F422D-2D4E-6294-F470-6E0019821F4D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6" name="TextBox 106">
                <a:extLst>
                  <a:ext uri="{FF2B5EF4-FFF2-40B4-BE49-F238E27FC236}">
                    <a16:creationId xmlns:a16="http://schemas.microsoft.com/office/drawing/2014/main" id="{5F35B6AF-A201-216A-4D97-2A511CA39130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07" name="Group 107">
              <a:extLst>
                <a:ext uri="{FF2B5EF4-FFF2-40B4-BE49-F238E27FC236}">
                  <a16:creationId xmlns:a16="http://schemas.microsoft.com/office/drawing/2014/main" id="{616B568A-666A-E5AA-3F5F-917E3D138A24}"/>
                </a:ext>
              </a:extLst>
            </p:cNvPr>
            <p:cNvGrpSpPr/>
            <p:nvPr/>
          </p:nvGrpSpPr>
          <p:grpSpPr>
            <a:xfrm>
              <a:off x="21868309" y="7678587"/>
              <a:ext cx="1400631" cy="381000"/>
              <a:chOff x="0" y="0"/>
              <a:chExt cx="1992008" cy="541867"/>
            </a:xfrm>
          </p:grpSpPr>
          <p:sp>
            <p:nvSpPr>
              <p:cNvPr id="108" name="Freeform 108">
                <a:extLst>
                  <a:ext uri="{FF2B5EF4-FFF2-40B4-BE49-F238E27FC236}">
                    <a16:creationId xmlns:a16="http://schemas.microsoft.com/office/drawing/2014/main" id="{B7D7B42B-12B5-CF65-BB21-2562F43A8EE1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9" name="TextBox 109">
                <a:extLst>
                  <a:ext uri="{FF2B5EF4-FFF2-40B4-BE49-F238E27FC236}">
                    <a16:creationId xmlns:a16="http://schemas.microsoft.com/office/drawing/2014/main" id="{E8A6B081-90E6-A985-0667-9034CB53BCC6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10" name="Group 110">
              <a:extLst>
                <a:ext uri="{FF2B5EF4-FFF2-40B4-BE49-F238E27FC236}">
                  <a16:creationId xmlns:a16="http://schemas.microsoft.com/office/drawing/2014/main" id="{0CA29646-A298-67E5-A07D-18D22F529342}"/>
                </a:ext>
              </a:extLst>
            </p:cNvPr>
            <p:cNvGrpSpPr/>
            <p:nvPr/>
          </p:nvGrpSpPr>
          <p:grpSpPr>
            <a:xfrm>
              <a:off x="21868309" y="9029978"/>
              <a:ext cx="1400631" cy="381000"/>
              <a:chOff x="0" y="0"/>
              <a:chExt cx="1992008" cy="541867"/>
            </a:xfrm>
          </p:grpSpPr>
          <p:sp>
            <p:nvSpPr>
              <p:cNvPr id="111" name="Freeform 111">
                <a:extLst>
                  <a:ext uri="{FF2B5EF4-FFF2-40B4-BE49-F238E27FC236}">
                    <a16:creationId xmlns:a16="http://schemas.microsoft.com/office/drawing/2014/main" id="{237E2630-4445-1F68-932A-AFC86FA4EE54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" name="TextBox 112">
                <a:extLst>
                  <a:ext uri="{FF2B5EF4-FFF2-40B4-BE49-F238E27FC236}">
                    <a16:creationId xmlns:a16="http://schemas.microsoft.com/office/drawing/2014/main" id="{AD8E1F4B-48F8-4EEA-4F73-EC8F058E206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13" name="Group 113">
              <a:extLst>
                <a:ext uri="{FF2B5EF4-FFF2-40B4-BE49-F238E27FC236}">
                  <a16:creationId xmlns:a16="http://schemas.microsoft.com/office/drawing/2014/main" id="{CFD8DCC5-7498-97FF-DEA4-56B0A6205395}"/>
                </a:ext>
              </a:extLst>
            </p:cNvPr>
            <p:cNvGrpSpPr/>
            <p:nvPr/>
          </p:nvGrpSpPr>
          <p:grpSpPr>
            <a:xfrm>
              <a:off x="21868309" y="10381369"/>
              <a:ext cx="1400631" cy="381000"/>
              <a:chOff x="0" y="0"/>
              <a:chExt cx="1992008" cy="541867"/>
            </a:xfrm>
          </p:grpSpPr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B94D5549-F9F5-644E-DBA3-089F4FCC0E10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" name="TextBox 115">
                <a:extLst>
                  <a:ext uri="{FF2B5EF4-FFF2-40B4-BE49-F238E27FC236}">
                    <a16:creationId xmlns:a16="http://schemas.microsoft.com/office/drawing/2014/main" id="{133F222A-B680-821C-F065-438D75E5723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sp>
        <p:nvSpPr>
          <p:cNvPr id="124" name="더하기 기호 123">
            <a:extLst>
              <a:ext uri="{FF2B5EF4-FFF2-40B4-BE49-F238E27FC236}">
                <a16:creationId xmlns:a16="http://schemas.microsoft.com/office/drawing/2014/main" id="{3394ABD3-EB9A-C452-1F85-B1921A6BF3CB}"/>
              </a:ext>
            </a:extLst>
          </p:cNvPr>
          <p:cNvSpPr/>
          <p:nvPr/>
        </p:nvSpPr>
        <p:spPr>
          <a:xfrm>
            <a:off x="8823365" y="6591300"/>
            <a:ext cx="1371600" cy="1262876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A351F8D2-8307-C8A9-E2A2-02C885D33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90" y="4991100"/>
            <a:ext cx="7543800" cy="4229098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F2F9C8E8-A070-DE2B-DEC9-D25424A2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642" y="4968233"/>
            <a:ext cx="7503114" cy="4045458"/>
          </a:xfrm>
          <a:prstGeom prst="rect">
            <a:avLst/>
          </a:prstGeom>
        </p:spPr>
      </p:pic>
      <p:sp>
        <p:nvSpPr>
          <p:cNvPr id="133" name="화살표: 오른쪽 132">
            <a:extLst>
              <a:ext uri="{FF2B5EF4-FFF2-40B4-BE49-F238E27FC236}">
                <a16:creationId xmlns:a16="http://schemas.microsoft.com/office/drawing/2014/main" id="{9FF91F10-12D6-2138-7FB3-67B26BFEB53B}"/>
              </a:ext>
            </a:extLst>
          </p:cNvPr>
          <p:cNvSpPr/>
          <p:nvPr/>
        </p:nvSpPr>
        <p:spPr>
          <a:xfrm rot="16200000">
            <a:off x="8904029" y="5177109"/>
            <a:ext cx="1219200" cy="7946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6" name="그림 135">
            <a:extLst>
              <a:ext uri="{FF2B5EF4-FFF2-40B4-BE49-F238E27FC236}">
                <a16:creationId xmlns:a16="http://schemas.microsoft.com/office/drawing/2014/main" id="{F42487F7-0F71-6EB6-34C4-D08A6ABD0C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0583"/>
          <a:stretch/>
        </p:blipFill>
        <p:spPr>
          <a:xfrm>
            <a:off x="4753246" y="1955315"/>
            <a:ext cx="9610725" cy="2231523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B3E2CD91-8E87-B10A-60F2-06C4BBD91F6B}"/>
              </a:ext>
            </a:extLst>
          </p:cNvPr>
          <p:cNvSpPr txBox="1"/>
          <p:nvPr/>
        </p:nvSpPr>
        <p:spPr>
          <a:xfrm>
            <a:off x="1723591" y="2129075"/>
            <a:ext cx="30098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네버랜드" panose="020B0600000101010101" charset="-127"/>
                <a:ea typeface="210 네버랜드" panose="020B0600000101010101" charset="-127"/>
              </a:rPr>
              <a:t>맞춤형 프롬프트 조립</a:t>
            </a:r>
            <a:endParaRPr lang="en-US" altLang="ko-KR" dirty="0">
              <a:latin typeface="210 네버랜드" panose="020B0600000101010101" charset="-127"/>
              <a:ea typeface="210 네버랜드" panose="020B0600000101010101" charset="-127"/>
            </a:endParaRPr>
          </a:p>
          <a:p>
            <a:r>
              <a:rPr lang="en-US" altLang="ko-KR" dirty="0">
                <a:latin typeface="210 네버랜드" panose="020B0600000101010101" charset="-127"/>
                <a:ea typeface="210 네버랜드" panose="020B0600000101010101" charset="-127"/>
              </a:rPr>
              <a:t>(</a:t>
            </a:r>
            <a:r>
              <a:rPr lang="ko-KR" altLang="en-US" dirty="0">
                <a:latin typeface="윤굴림 Semi-Bold" panose="020B0600000101010101" charset="-127"/>
                <a:ea typeface="윤굴림 Semi-Bold" panose="020B0600000101010101" charset="-127"/>
              </a:rPr>
              <a:t>사용자의 입력 시점에 맞춰 실시간으로 명령어 생성</a:t>
            </a:r>
            <a:r>
              <a:rPr lang="en-US" altLang="ko-KR" dirty="0">
                <a:latin typeface="210 네버랜드" panose="020B0600000101010101" charset="-127"/>
                <a:ea typeface="210 네버랜드" panose="020B0600000101010101" charset="-127"/>
              </a:rPr>
              <a:t>)</a:t>
            </a:r>
            <a:endParaRPr lang="ko-KR" altLang="en-US" dirty="0"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AA5CDCF-30BC-28DE-BAAA-DC0E821E73E0}"/>
              </a:ext>
            </a:extLst>
          </p:cNvPr>
          <p:cNvSpPr txBox="1"/>
          <p:nvPr/>
        </p:nvSpPr>
        <p:spPr>
          <a:xfrm>
            <a:off x="10482608" y="4580524"/>
            <a:ext cx="720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네버랜드" panose="020B0600000101010101" charset="-127"/>
                <a:ea typeface="210 네버랜드" panose="020B0600000101010101" charset="-127"/>
              </a:rPr>
              <a:t>날씨 </a:t>
            </a:r>
            <a:r>
              <a:rPr lang="en-US" altLang="ko-KR" dirty="0">
                <a:latin typeface="210 네버랜드" panose="020B0600000101010101" charset="-127"/>
                <a:ea typeface="210 네버랜드" panose="020B0600000101010101" charset="-127"/>
              </a:rPr>
              <a:t>Context </a:t>
            </a:r>
            <a:r>
              <a:rPr lang="ko-KR" altLang="en-US" dirty="0">
                <a:latin typeface="210 네버랜드" panose="020B0600000101010101" charset="-127"/>
                <a:ea typeface="210 네버랜드" panose="020B0600000101010101" charset="-127"/>
              </a:rPr>
              <a:t>활용 </a:t>
            </a:r>
            <a:r>
              <a:rPr lang="en-US" altLang="ko-KR" dirty="0">
                <a:latin typeface="210 네버랜드" panose="020B0600000101010101" charset="-127"/>
                <a:ea typeface="210 네버랜드" panose="020B0600000101010101" charset="-127"/>
              </a:rPr>
              <a:t>(</a:t>
            </a:r>
            <a:r>
              <a:rPr lang="ko-KR" altLang="en-US" dirty="0">
                <a:latin typeface="210 네버랜드" panose="020B0600000101010101" charset="-127"/>
                <a:ea typeface="210 네버랜드" panose="020B0600000101010101" charset="-127"/>
              </a:rPr>
              <a:t>의사결정을 위한 실시간 기상 데이터 제공</a:t>
            </a:r>
            <a:r>
              <a:rPr lang="en-US" altLang="ko-KR" dirty="0">
                <a:latin typeface="210 네버랜드" panose="020B0600000101010101" charset="-127"/>
                <a:ea typeface="210 네버랜드" panose="020B0600000101010101" charset="-127"/>
              </a:rPr>
              <a:t>)</a:t>
            </a:r>
            <a:endParaRPr lang="ko-KR" altLang="en-US" dirty="0">
              <a:latin typeface="210 네버랜드" panose="020B0600000101010101" charset="-127"/>
              <a:ea typeface="210 네버랜드" panose="020B0600000101010101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FD01F4EA-13DC-3351-6A52-A4A1DC3C313B}"/>
              </a:ext>
            </a:extLst>
          </p:cNvPr>
          <p:cNvSpPr txBox="1"/>
          <p:nvPr/>
        </p:nvSpPr>
        <p:spPr>
          <a:xfrm>
            <a:off x="1643759" y="4618304"/>
            <a:ext cx="7179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네버랜드" panose="020B0600000101010101" charset="-127"/>
                <a:ea typeface="210 네버랜드" panose="020B0600000101010101" charset="-127"/>
              </a:rPr>
              <a:t>시스템 페르소나 정의 </a:t>
            </a:r>
            <a:r>
              <a:rPr lang="en-US" altLang="ko-KR" dirty="0">
                <a:latin typeface="210 네버랜드" panose="020B0600000101010101" charset="-127"/>
                <a:ea typeface="210 네버랜드" panose="020B0600000101010101" charset="-127"/>
              </a:rPr>
              <a:t>(</a:t>
            </a:r>
            <a:r>
              <a:rPr lang="ko-KR" altLang="en-US" dirty="0">
                <a:latin typeface="210 네버랜드" panose="020B0600000101010101" charset="-127"/>
                <a:ea typeface="210 네버랜드" panose="020B0600000101010101" charset="-127"/>
              </a:rPr>
              <a:t>사용자 친화적 어조 및 </a:t>
            </a:r>
            <a:r>
              <a:rPr lang="en-US" altLang="ko-KR" dirty="0">
                <a:latin typeface="210 네버랜드" panose="020B0600000101010101" charset="-127"/>
                <a:ea typeface="210 네버랜드" panose="020B0600000101010101" charset="-127"/>
              </a:rPr>
              <a:t>ai </a:t>
            </a:r>
            <a:r>
              <a:rPr lang="ko-KR" altLang="en-US" dirty="0" err="1">
                <a:latin typeface="210 네버랜드" panose="020B0600000101010101" charset="-127"/>
                <a:ea typeface="210 네버랜드" panose="020B0600000101010101" charset="-127"/>
              </a:rPr>
              <a:t>역활</a:t>
            </a:r>
            <a:r>
              <a:rPr lang="en-US" altLang="ko-KR" dirty="0">
                <a:latin typeface="210 네버랜드" panose="020B0600000101010101" charset="-127"/>
                <a:ea typeface="210 네버랜드" panose="020B0600000101010101" charset="-127"/>
              </a:rPr>
              <a:t>)</a:t>
            </a:r>
            <a:r>
              <a:rPr lang="ko-KR" altLang="en-US" dirty="0">
                <a:latin typeface="210 네버랜드" panose="020B0600000101010101" charset="-127"/>
                <a:ea typeface="210 네버랜드" panose="020B0600000101010101" charset="-127"/>
              </a:rPr>
              <a:t> </a:t>
            </a:r>
          </a:p>
        </p:txBody>
      </p:sp>
      <p:sp>
        <p:nvSpPr>
          <p:cNvPr id="140" name="TextBox 64">
            <a:extLst>
              <a:ext uri="{FF2B5EF4-FFF2-40B4-BE49-F238E27FC236}">
                <a16:creationId xmlns:a16="http://schemas.microsoft.com/office/drawing/2014/main" id="{8A91A5D8-BE45-21AE-0FF0-1CFBC88091AD}"/>
              </a:ext>
            </a:extLst>
          </p:cNvPr>
          <p:cNvSpPr txBox="1"/>
          <p:nvPr/>
        </p:nvSpPr>
        <p:spPr>
          <a:xfrm>
            <a:off x="3581400" y="744455"/>
            <a:ext cx="1144977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생성형 </a:t>
            </a:r>
            <a:r>
              <a:rPr lang="en-US" altLang="ko-KR" sz="69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AI </a:t>
            </a:r>
            <a:r>
              <a:rPr lang="ko-KR" altLang="en-US" sz="69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활용</a:t>
            </a:r>
            <a:endParaRPr lang="en-US" sz="69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</p:spTree>
    <p:extLst>
      <p:ext uri="{BB962C8B-B14F-4D97-AF65-F5344CB8AC3E}">
        <p14:creationId xmlns:p14="http://schemas.microsoft.com/office/powerpoint/2010/main" val="290846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E94DA-A4CB-9244-7C4F-E5E414B78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D89DA7A-7D75-9BEB-D455-BB8A32CD8EFB}"/>
              </a:ext>
            </a:extLst>
          </p:cNvPr>
          <p:cNvGrpSpPr/>
          <p:nvPr/>
        </p:nvGrpSpPr>
        <p:grpSpPr>
          <a:xfrm>
            <a:off x="263079" y="762000"/>
            <a:ext cx="17529621" cy="9029700"/>
            <a:chOff x="0" y="0"/>
            <a:chExt cx="23372828" cy="12039600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F02FDB5A-E6A2-1A17-3F69-7464E5536FA1}"/>
                </a:ext>
              </a:extLst>
            </p:cNvPr>
            <p:cNvGrpSpPr/>
            <p:nvPr/>
          </p:nvGrpSpPr>
          <p:grpSpPr>
            <a:xfrm>
              <a:off x="1020828" y="355600"/>
              <a:ext cx="22352000" cy="11684000"/>
              <a:chOff x="0" y="0"/>
              <a:chExt cx="4627187" cy="2418757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EDC44F55-C09E-3E2A-52F0-9D18CDFC463F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3211A738-F6A5-F130-4E76-BC4C44DC394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E8087C3F-4DE1-6A16-9DA7-AC9265877260}"/>
                </a:ext>
              </a:extLst>
            </p:cNvPr>
            <p:cNvGrpSpPr/>
            <p:nvPr/>
          </p:nvGrpSpPr>
          <p:grpSpPr>
            <a:xfrm>
              <a:off x="665228" y="0"/>
              <a:ext cx="22352000" cy="11684000"/>
              <a:chOff x="0" y="0"/>
              <a:chExt cx="4627187" cy="2418757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0DE297EA-DE33-1791-D828-BAF6B1D7C473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8EE033F1-2C41-FCFA-FD95-C3AFC99C307B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BC0A3C6-56D4-C591-EA12-29DC1C92F85F}"/>
                </a:ext>
              </a:extLst>
            </p:cNvPr>
            <p:cNvGrpSpPr/>
            <p:nvPr/>
          </p:nvGrpSpPr>
          <p:grpSpPr>
            <a:xfrm>
              <a:off x="1053921" y="822139"/>
              <a:ext cx="571500" cy="571500"/>
              <a:chOff x="0" y="0"/>
              <a:chExt cx="736525" cy="736525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C03C3C1-8F1D-1783-D4F3-FCB5A0A3DF6F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366E5A47-7349-4AA3-6558-ED3586039676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9B141D4-6987-9796-C167-A2BD262BCC51}"/>
                </a:ext>
              </a:extLst>
            </p:cNvPr>
            <p:cNvGrpSpPr/>
            <p:nvPr/>
          </p:nvGrpSpPr>
          <p:grpSpPr>
            <a:xfrm>
              <a:off x="1053921" y="2174742"/>
              <a:ext cx="571500" cy="571500"/>
              <a:chOff x="0" y="0"/>
              <a:chExt cx="736525" cy="736525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493AA29-0F8B-51B6-97CF-5AF73B427AA2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3D3BF1E-4553-0F18-32F4-8C42D7745867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09E4B92-3374-5593-8ABA-58B7C3498C0D}"/>
                </a:ext>
              </a:extLst>
            </p:cNvPr>
            <p:cNvGrpSpPr/>
            <p:nvPr/>
          </p:nvGrpSpPr>
          <p:grpSpPr>
            <a:xfrm>
              <a:off x="1053921" y="3527345"/>
              <a:ext cx="571500" cy="571500"/>
              <a:chOff x="0" y="0"/>
              <a:chExt cx="736525" cy="736525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97B05F3-CAFE-9902-D5FD-99D7DB06D92D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24B2AD4-9B48-CA08-B3FF-5EA95A40CE6C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A452782B-5173-70D1-4E66-2F6DF52E18E5}"/>
                </a:ext>
              </a:extLst>
            </p:cNvPr>
            <p:cNvGrpSpPr/>
            <p:nvPr/>
          </p:nvGrpSpPr>
          <p:grpSpPr>
            <a:xfrm>
              <a:off x="1053921" y="4879948"/>
              <a:ext cx="571500" cy="571500"/>
              <a:chOff x="0" y="0"/>
              <a:chExt cx="736525" cy="736525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9712731F-99E4-0D21-C252-BD5214AEB0A7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C16C3B6B-B84B-19EC-C83D-4C77606587C0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0AF2B304-197D-EE60-159B-7312A4EAD263}"/>
                </a:ext>
              </a:extLst>
            </p:cNvPr>
            <p:cNvGrpSpPr/>
            <p:nvPr/>
          </p:nvGrpSpPr>
          <p:grpSpPr>
            <a:xfrm>
              <a:off x="1053921" y="6232552"/>
              <a:ext cx="571500" cy="571500"/>
              <a:chOff x="0" y="0"/>
              <a:chExt cx="736525" cy="736525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94548EF4-C347-B336-384E-57C6BE230891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EC5A4C80-19F4-B53E-A861-B798080A073A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4" name="Group 24">
              <a:extLst>
                <a:ext uri="{FF2B5EF4-FFF2-40B4-BE49-F238E27FC236}">
                  <a16:creationId xmlns:a16="http://schemas.microsoft.com/office/drawing/2014/main" id="{CAA6BF93-4035-6E71-4AB4-15FE2601AFAC}"/>
                </a:ext>
              </a:extLst>
            </p:cNvPr>
            <p:cNvGrpSpPr/>
            <p:nvPr/>
          </p:nvGrpSpPr>
          <p:grpSpPr>
            <a:xfrm>
              <a:off x="1053921" y="7585155"/>
              <a:ext cx="571500" cy="571500"/>
              <a:chOff x="0" y="0"/>
              <a:chExt cx="736525" cy="736525"/>
            </a:xfrm>
          </p:grpSpPr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569B73F2-4DC9-4B4D-EB05-4B422B37653F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26">
                <a:extLst>
                  <a:ext uri="{FF2B5EF4-FFF2-40B4-BE49-F238E27FC236}">
                    <a16:creationId xmlns:a16="http://schemas.microsoft.com/office/drawing/2014/main" id="{1E612CAF-973C-0FC2-8D14-80CA100BA706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27" name="Group 27">
              <a:extLst>
                <a:ext uri="{FF2B5EF4-FFF2-40B4-BE49-F238E27FC236}">
                  <a16:creationId xmlns:a16="http://schemas.microsoft.com/office/drawing/2014/main" id="{703C0442-48FB-6373-C38E-6CB21DF68655}"/>
                </a:ext>
              </a:extLst>
            </p:cNvPr>
            <p:cNvGrpSpPr/>
            <p:nvPr/>
          </p:nvGrpSpPr>
          <p:grpSpPr>
            <a:xfrm>
              <a:off x="1053921" y="8937758"/>
              <a:ext cx="571500" cy="571500"/>
              <a:chOff x="0" y="0"/>
              <a:chExt cx="736525" cy="736525"/>
            </a:xfrm>
          </p:grpSpPr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11CBAC6A-11CC-CDCD-D15B-46EB28A8F31A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9" name="TextBox 29">
                <a:extLst>
                  <a:ext uri="{FF2B5EF4-FFF2-40B4-BE49-F238E27FC236}">
                    <a16:creationId xmlns:a16="http://schemas.microsoft.com/office/drawing/2014/main" id="{27706432-3A05-3510-917F-2B6038B1B72F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C21D2BD8-2F87-12CC-103A-C4E8D797EAE1}"/>
                </a:ext>
              </a:extLst>
            </p:cNvPr>
            <p:cNvGrpSpPr/>
            <p:nvPr/>
          </p:nvGrpSpPr>
          <p:grpSpPr>
            <a:xfrm>
              <a:off x="1053921" y="10290361"/>
              <a:ext cx="571500" cy="571500"/>
              <a:chOff x="0" y="0"/>
              <a:chExt cx="736525" cy="736525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F4BC2510-62C0-740E-6619-95AB9B25EF6D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060B04B8-52A5-8F0D-3954-302FB95EA78C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9FA383BD-8B5D-1CA0-EBE1-0671988237A9}"/>
                </a:ext>
              </a:extLst>
            </p:cNvPr>
            <p:cNvGrpSpPr/>
            <p:nvPr/>
          </p:nvGrpSpPr>
          <p:grpSpPr>
            <a:xfrm>
              <a:off x="0" y="921631"/>
              <a:ext cx="1400631" cy="381000"/>
              <a:chOff x="0" y="0"/>
              <a:chExt cx="1992008" cy="541867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8A51DA7C-06FD-F117-E051-071AFAEB7969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5D4D96FC-8C20-FEEA-0EA2-E15FF2B2665F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FB1F1FCE-269E-AE3D-408A-3A4BC961733B}"/>
                </a:ext>
              </a:extLst>
            </p:cNvPr>
            <p:cNvGrpSpPr/>
            <p:nvPr/>
          </p:nvGrpSpPr>
          <p:grpSpPr>
            <a:xfrm>
              <a:off x="0" y="2273022"/>
              <a:ext cx="1400631" cy="381000"/>
              <a:chOff x="0" y="0"/>
              <a:chExt cx="1992008" cy="541867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9A189BB3-20D0-CCF3-5F82-A36503A2E591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50F88E2A-2F87-D5D6-055F-E2BA23263ED4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FA2CC745-3AC5-D7CD-BE44-B84DA3C13A89}"/>
                </a:ext>
              </a:extLst>
            </p:cNvPr>
            <p:cNvGrpSpPr/>
            <p:nvPr/>
          </p:nvGrpSpPr>
          <p:grpSpPr>
            <a:xfrm>
              <a:off x="0" y="3624413"/>
              <a:ext cx="1400631" cy="381000"/>
              <a:chOff x="0" y="0"/>
              <a:chExt cx="1992008" cy="541867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8018E36F-E8C7-BAFA-BF72-CBF9B639E945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0A1669EC-C759-DC2B-FA58-14B602553AC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BBE94AFE-A01D-DE28-36A8-84566CFF0DE3}"/>
                </a:ext>
              </a:extLst>
            </p:cNvPr>
            <p:cNvGrpSpPr/>
            <p:nvPr/>
          </p:nvGrpSpPr>
          <p:grpSpPr>
            <a:xfrm>
              <a:off x="0" y="4975804"/>
              <a:ext cx="1400631" cy="381000"/>
              <a:chOff x="0" y="0"/>
              <a:chExt cx="1992008" cy="541867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1483EFD2-DADC-C339-06CC-9D0BE21CE4E8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2323EFCA-1A92-1006-891C-67B54D21B43D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EB10E45A-378B-A2C6-09C6-490529314C0F}"/>
                </a:ext>
              </a:extLst>
            </p:cNvPr>
            <p:cNvGrpSpPr/>
            <p:nvPr/>
          </p:nvGrpSpPr>
          <p:grpSpPr>
            <a:xfrm>
              <a:off x="0" y="6327196"/>
              <a:ext cx="1400631" cy="381000"/>
              <a:chOff x="0" y="0"/>
              <a:chExt cx="1992008" cy="541867"/>
            </a:xfrm>
          </p:grpSpPr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8FA6F064-3E3A-4E01-7634-D869254AC28A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>
                <a:extLst>
                  <a:ext uri="{FF2B5EF4-FFF2-40B4-BE49-F238E27FC236}">
                    <a16:creationId xmlns:a16="http://schemas.microsoft.com/office/drawing/2014/main" id="{B08726AD-E0E6-3F88-7ACF-B9E7299D4CD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48" name="Group 48">
              <a:extLst>
                <a:ext uri="{FF2B5EF4-FFF2-40B4-BE49-F238E27FC236}">
                  <a16:creationId xmlns:a16="http://schemas.microsoft.com/office/drawing/2014/main" id="{357D67D1-E55F-95C8-70C9-C4C059FF4333}"/>
                </a:ext>
              </a:extLst>
            </p:cNvPr>
            <p:cNvGrpSpPr/>
            <p:nvPr/>
          </p:nvGrpSpPr>
          <p:grpSpPr>
            <a:xfrm>
              <a:off x="0" y="7678587"/>
              <a:ext cx="1400631" cy="381000"/>
              <a:chOff x="0" y="0"/>
              <a:chExt cx="1992008" cy="541867"/>
            </a:xfrm>
          </p:grpSpPr>
          <p:sp>
            <p:nvSpPr>
              <p:cNvPr id="49" name="Freeform 49">
                <a:extLst>
                  <a:ext uri="{FF2B5EF4-FFF2-40B4-BE49-F238E27FC236}">
                    <a16:creationId xmlns:a16="http://schemas.microsoft.com/office/drawing/2014/main" id="{E0433DA9-7BC1-704C-7EC0-498C6511A38E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0" name="TextBox 50">
                <a:extLst>
                  <a:ext uri="{FF2B5EF4-FFF2-40B4-BE49-F238E27FC236}">
                    <a16:creationId xmlns:a16="http://schemas.microsoft.com/office/drawing/2014/main" id="{D15005E1-EE29-D768-65C0-6BD4AEC3192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1" name="Group 51">
              <a:extLst>
                <a:ext uri="{FF2B5EF4-FFF2-40B4-BE49-F238E27FC236}">
                  <a16:creationId xmlns:a16="http://schemas.microsoft.com/office/drawing/2014/main" id="{2390941A-35B4-D75F-BDA2-8ECFBFA0EAC4}"/>
                </a:ext>
              </a:extLst>
            </p:cNvPr>
            <p:cNvGrpSpPr/>
            <p:nvPr/>
          </p:nvGrpSpPr>
          <p:grpSpPr>
            <a:xfrm>
              <a:off x="0" y="9029978"/>
              <a:ext cx="1400631" cy="381000"/>
              <a:chOff x="0" y="0"/>
              <a:chExt cx="1992008" cy="541867"/>
            </a:xfrm>
          </p:grpSpPr>
          <p:sp>
            <p:nvSpPr>
              <p:cNvPr id="52" name="Freeform 52">
                <a:extLst>
                  <a:ext uri="{FF2B5EF4-FFF2-40B4-BE49-F238E27FC236}">
                    <a16:creationId xmlns:a16="http://schemas.microsoft.com/office/drawing/2014/main" id="{1FF84A51-9B79-AE72-24EF-CD07ACD9CF41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3" name="TextBox 53">
                <a:extLst>
                  <a:ext uri="{FF2B5EF4-FFF2-40B4-BE49-F238E27FC236}">
                    <a16:creationId xmlns:a16="http://schemas.microsoft.com/office/drawing/2014/main" id="{D4EB7A0F-2169-7B9F-397B-5F48AEA3570A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54" name="Group 54">
              <a:extLst>
                <a:ext uri="{FF2B5EF4-FFF2-40B4-BE49-F238E27FC236}">
                  <a16:creationId xmlns:a16="http://schemas.microsoft.com/office/drawing/2014/main" id="{B3E60204-DAEF-B465-1DFF-361CAB233F35}"/>
                </a:ext>
              </a:extLst>
            </p:cNvPr>
            <p:cNvGrpSpPr/>
            <p:nvPr/>
          </p:nvGrpSpPr>
          <p:grpSpPr>
            <a:xfrm>
              <a:off x="0" y="10381369"/>
              <a:ext cx="1400631" cy="381000"/>
              <a:chOff x="0" y="0"/>
              <a:chExt cx="1992008" cy="541867"/>
            </a:xfrm>
          </p:grpSpPr>
          <p:sp>
            <p:nvSpPr>
              <p:cNvPr id="55" name="Freeform 55">
                <a:extLst>
                  <a:ext uri="{FF2B5EF4-FFF2-40B4-BE49-F238E27FC236}">
                    <a16:creationId xmlns:a16="http://schemas.microsoft.com/office/drawing/2014/main" id="{A2EFAA91-64EC-CAAC-DE94-EE9E572AB967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6" name="TextBox 56">
                <a:extLst>
                  <a:ext uri="{FF2B5EF4-FFF2-40B4-BE49-F238E27FC236}">
                    <a16:creationId xmlns:a16="http://schemas.microsoft.com/office/drawing/2014/main" id="{0D13C44E-C899-F292-5885-AC6F838CD9F9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sp>
        <p:nvSpPr>
          <p:cNvPr id="57" name="TextBox 57">
            <a:extLst>
              <a:ext uri="{FF2B5EF4-FFF2-40B4-BE49-F238E27FC236}">
                <a16:creationId xmlns:a16="http://schemas.microsoft.com/office/drawing/2014/main" id="{70DD5DA8-29CC-436E-C2E0-DAF4D88C4394}"/>
              </a:ext>
            </a:extLst>
          </p:cNvPr>
          <p:cNvSpPr txBox="1"/>
          <p:nvPr/>
        </p:nvSpPr>
        <p:spPr>
          <a:xfrm>
            <a:off x="3303002" y="4078288"/>
            <a:ext cx="11449775" cy="1901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END</a:t>
            </a:r>
          </a:p>
        </p:txBody>
      </p:sp>
      <p:grpSp>
        <p:nvGrpSpPr>
          <p:cNvPr id="58" name="Group 58">
            <a:extLst>
              <a:ext uri="{FF2B5EF4-FFF2-40B4-BE49-F238E27FC236}">
                <a16:creationId xmlns:a16="http://schemas.microsoft.com/office/drawing/2014/main" id="{10CAE716-D3B2-E1AB-4A9B-7069139EC671}"/>
              </a:ext>
            </a:extLst>
          </p:cNvPr>
          <p:cNvGrpSpPr/>
          <p:nvPr/>
        </p:nvGrpSpPr>
        <p:grpSpPr>
          <a:xfrm>
            <a:off x="263079" y="762000"/>
            <a:ext cx="17529621" cy="9029700"/>
            <a:chOff x="21868309" y="0"/>
            <a:chExt cx="23372828" cy="12039600"/>
          </a:xfrm>
        </p:grpSpPr>
        <p:grpSp>
          <p:nvGrpSpPr>
            <p:cNvPr id="62" name="Group 62">
              <a:extLst>
                <a:ext uri="{FF2B5EF4-FFF2-40B4-BE49-F238E27FC236}">
                  <a16:creationId xmlns:a16="http://schemas.microsoft.com/office/drawing/2014/main" id="{523BF579-750E-7E61-A309-29306FB7D20E}"/>
                </a:ext>
              </a:extLst>
            </p:cNvPr>
            <p:cNvGrpSpPr/>
            <p:nvPr/>
          </p:nvGrpSpPr>
          <p:grpSpPr>
            <a:xfrm>
              <a:off x="22889137" y="355600"/>
              <a:ext cx="22352000" cy="11684000"/>
              <a:chOff x="0" y="0"/>
              <a:chExt cx="4627187" cy="2418757"/>
            </a:xfrm>
          </p:grpSpPr>
          <p:sp>
            <p:nvSpPr>
              <p:cNvPr id="63" name="Freeform 63">
                <a:extLst>
                  <a:ext uri="{FF2B5EF4-FFF2-40B4-BE49-F238E27FC236}">
                    <a16:creationId xmlns:a16="http://schemas.microsoft.com/office/drawing/2014/main" id="{A0DCBEAC-7CC1-3DF6-330C-5CDDC79655FB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7709" y="0"/>
                    </a:moveTo>
                    <a:lnTo>
                      <a:pt x="4599478" y="0"/>
                    </a:lnTo>
                    <a:cubicBezTo>
                      <a:pt x="4614781" y="0"/>
                      <a:pt x="4627187" y="12406"/>
                      <a:pt x="4627187" y="27709"/>
                    </a:cubicBezTo>
                    <a:lnTo>
                      <a:pt x="4627187" y="2391048"/>
                    </a:lnTo>
                    <a:cubicBezTo>
                      <a:pt x="4627187" y="2398397"/>
                      <a:pt x="4624268" y="2405445"/>
                      <a:pt x="4619072" y="2410641"/>
                    </a:cubicBezTo>
                    <a:cubicBezTo>
                      <a:pt x="4613875" y="2415838"/>
                      <a:pt x="4606827" y="2418757"/>
                      <a:pt x="4599478" y="2418757"/>
                    </a:cubicBezTo>
                    <a:lnTo>
                      <a:pt x="27709" y="2418757"/>
                    </a:lnTo>
                    <a:cubicBezTo>
                      <a:pt x="20360" y="2418757"/>
                      <a:pt x="13312" y="2415838"/>
                      <a:pt x="8116" y="2410641"/>
                    </a:cubicBezTo>
                    <a:cubicBezTo>
                      <a:pt x="2919" y="2405445"/>
                      <a:pt x="0" y="2398397"/>
                      <a:pt x="0" y="2391048"/>
                    </a:cubicBezTo>
                    <a:lnTo>
                      <a:pt x="0" y="27709"/>
                    </a:lnTo>
                    <a:cubicBezTo>
                      <a:pt x="0" y="20360"/>
                      <a:pt x="2919" y="13312"/>
                      <a:pt x="8116" y="8116"/>
                    </a:cubicBezTo>
                    <a:cubicBezTo>
                      <a:pt x="13312" y="2919"/>
                      <a:pt x="20360" y="0"/>
                      <a:pt x="27709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4" name="TextBox 64">
                <a:extLst>
                  <a:ext uri="{FF2B5EF4-FFF2-40B4-BE49-F238E27FC236}">
                    <a16:creationId xmlns:a16="http://schemas.microsoft.com/office/drawing/2014/main" id="{22F9FFED-7BE4-B19A-C157-24D3946108D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5" name="Group 65">
              <a:extLst>
                <a:ext uri="{FF2B5EF4-FFF2-40B4-BE49-F238E27FC236}">
                  <a16:creationId xmlns:a16="http://schemas.microsoft.com/office/drawing/2014/main" id="{5042A918-DF26-F1EB-E62F-AED0DE90DB9E}"/>
                </a:ext>
              </a:extLst>
            </p:cNvPr>
            <p:cNvGrpSpPr/>
            <p:nvPr/>
          </p:nvGrpSpPr>
          <p:grpSpPr>
            <a:xfrm>
              <a:off x="22533537" y="0"/>
              <a:ext cx="22352000" cy="11684000"/>
              <a:chOff x="0" y="0"/>
              <a:chExt cx="4627187" cy="2418757"/>
            </a:xfrm>
          </p:grpSpPr>
          <p:sp>
            <p:nvSpPr>
              <p:cNvPr id="66" name="Freeform 66">
                <a:extLst>
                  <a:ext uri="{FF2B5EF4-FFF2-40B4-BE49-F238E27FC236}">
                    <a16:creationId xmlns:a16="http://schemas.microsoft.com/office/drawing/2014/main" id="{CE0122CA-F102-0825-402A-FDEB51C24A89}"/>
                  </a:ext>
                </a:extLst>
              </p:cNvPr>
              <p:cNvSpPr/>
              <p:nvPr/>
            </p:nvSpPr>
            <p:spPr>
              <a:xfrm>
                <a:off x="0" y="0"/>
                <a:ext cx="4627187" cy="2418757"/>
              </a:xfrm>
              <a:custGeom>
                <a:avLst/>
                <a:gdLst/>
                <a:ahLst/>
                <a:cxnLst/>
                <a:rect l="l" t="t" r="r" b="b"/>
                <a:pathLst>
                  <a:path w="4627187" h="2418757">
                    <a:moveTo>
                      <a:pt x="23091" y="0"/>
                    </a:moveTo>
                    <a:lnTo>
                      <a:pt x="4604096" y="0"/>
                    </a:lnTo>
                    <a:cubicBezTo>
                      <a:pt x="4616849" y="0"/>
                      <a:pt x="4627187" y="10338"/>
                      <a:pt x="4627187" y="23091"/>
                    </a:cubicBezTo>
                    <a:lnTo>
                      <a:pt x="4627187" y="2395666"/>
                    </a:lnTo>
                    <a:cubicBezTo>
                      <a:pt x="4627187" y="2408419"/>
                      <a:pt x="4616849" y="2418757"/>
                      <a:pt x="4604096" y="2418757"/>
                    </a:cubicBezTo>
                    <a:lnTo>
                      <a:pt x="23091" y="2418757"/>
                    </a:lnTo>
                    <a:cubicBezTo>
                      <a:pt x="10338" y="2418757"/>
                      <a:pt x="0" y="2408419"/>
                      <a:pt x="0" y="2395666"/>
                    </a:cubicBezTo>
                    <a:lnTo>
                      <a:pt x="0" y="23091"/>
                    </a:lnTo>
                    <a:cubicBezTo>
                      <a:pt x="0" y="10338"/>
                      <a:pt x="10338" y="0"/>
                      <a:pt x="230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47625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7" name="TextBox 67">
                <a:extLst>
                  <a:ext uri="{FF2B5EF4-FFF2-40B4-BE49-F238E27FC236}">
                    <a16:creationId xmlns:a16="http://schemas.microsoft.com/office/drawing/2014/main" id="{FC5C3FF0-85D2-7479-5A45-B750643D7F97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4627187" cy="2475907"/>
              </a:xfrm>
              <a:prstGeom prst="rect">
                <a:avLst/>
              </a:prstGeom>
            </p:spPr>
            <p:txBody>
              <a:bodyPr lIns="85454" tIns="85454" rIns="85454" bIns="85454" rtlCol="0" anchor="ctr"/>
              <a:lstStyle/>
              <a:p>
                <a:pPr marL="0" lvl="0" indent="0" algn="ctr">
                  <a:lnSpc>
                    <a:spcPts val="27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68" name="Group 68">
              <a:extLst>
                <a:ext uri="{FF2B5EF4-FFF2-40B4-BE49-F238E27FC236}">
                  <a16:creationId xmlns:a16="http://schemas.microsoft.com/office/drawing/2014/main" id="{A2A4C99C-421B-4F42-E159-E965E67D06CD}"/>
                </a:ext>
              </a:extLst>
            </p:cNvPr>
            <p:cNvGrpSpPr/>
            <p:nvPr/>
          </p:nvGrpSpPr>
          <p:grpSpPr>
            <a:xfrm>
              <a:off x="22922230" y="822139"/>
              <a:ext cx="571500" cy="571500"/>
              <a:chOff x="0" y="0"/>
              <a:chExt cx="736525" cy="736525"/>
            </a:xfrm>
          </p:grpSpPr>
          <p:sp>
            <p:nvSpPr>
              <p:cNvPr id="69" name="Freeform 69">
                <a:extLst>
                  <a:ext uri="{FF2B5EF4-FFF2-40B4-BE49-F238E27FC236}">
                    <a16:creationId xmlns:a16="http://schemas.microsoft.com/office/drawing/2014/main" id="{E3ADF86E-6729-48CE-EFCC-5A646E8685D1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0" name="TextBox 70">
                <a:extLst>
                  <a:ext uri="{FF2B5EF4-FFF2-40B4-BE49-F238E27FC236}">
                    <a16:creationId xmlns:a16="http://schemas.microsoft.com/office/drawing/2014/main" id="{156691FB-EBFD-1EB4-A066-B50F084793BE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71" name="Group 71">
              <a:extLst>
                <a:ext uri="{FF2B5EF4-FFF2-40B4-BE49-F238E27FC236}">
                  <a16:creationId xmlns:a16="http://schemas.microsoft.com/office/drawing/2014/main" id="{451E08DB-4FE8-797C-8D26-49743F8EFC35}"/>
                </a:ext>
              </a:extLst>
            </p:cNvPr>
            <p:cNvGrpSpPr/>
            <p:nvPr/>
          </p:nvGrpSpPr>
          <p:grpSpPr>
            <a:xfrm>
              <a:off x="22922230" y="2174742"/>
              <a:ext cx="571500" cy="571500"/>
              <a:chOff x="0" y="0"/>
              <a:chExt cx="736525" cy="736525"/>
            </a:xfrm>
          </p:grpSpPr>
          <p:sp>
            <p:nvSpPr>
              <p:cNvPr id="72" name="Freeform 72">
                <a:extLst>
                  <a:ext uri="{FF2B5EF4-FFF2-40B4-BE49-F238E27FC236}">
                    <a16:creationId xmlns:a16="http://schemas.microsoft.com/office/drawing/2014/main" id="{DFDAC2DC-9A98-CE7B-F9C8-3D498FAC07B3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3" name="TextBox 73">
                <a:extLst>
                  <a:ext uri="{FF2B5EF4-FFF2-40B4-BE49-F238E27FC236}">
                    <a16:creationId xmlns:a16="http://schemas.microsoft.com/office/drawing/2014/main" id="{9E863965-8C08-DEA4-FF12-8B74048F5526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74" name="Group 74">
              <a:extLst>
                <a:ext uri="{FF2B5EF4-FFF2-40B4-BE49-F238E27FC236}">
                  <a16:creationId xmlns:a16="http://schemas.microsoft.com/office/drawing/2014/main" id="{E8994CCB-C234-E6C7-DE24-3452485518A7}"/>
                </a:ext>
              </a:extLst>
            </p:cNvPr>
            <p:cNvGrpSpPr/>
            <p:nvPr/>
          </p:nvGrpSpPr>
          <p:grpSpPr>
            <a:xfrm>
              <a:off x="22922230" y="3527345"/>
              <a:ext cx="571500" cy="571500"/>
              <a:chOff x="0" y="0"/>
              <a:chExt cx="736525" cy="736525"/>
            </a:xfrm>
          </p:grpSpPr>
          <p:sp>
            <p:nvSpPr>
              <p:cNvPr id="75" name="Freeform 75">
                <a:extLst>
                  <a:ext uri="{FF2B5EF4-FFF2-40B4-BE49-F238E27FC236}">
                    <a16:creationId xmlns:a16="http://schemas.microsoft.com/office/drawing/2014/main" id="{B5EA4DB8-BBFC-2541-CF42-C5F6F84C4853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6" name="TextBox 76">
                <a:extLst>
                  <a:ext uri="{FF2B5EF4-FFF2-40B4-BE49-F238E27FC236}">
                    <a16:creationId xmlns:a16="http://schemas.microsoft.com/office/drawing/2014/main" id="{99A46D2B-F0FB-9AF9-1D14-40A19FFDD44B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77" name="Group 77">
              <a:extLst>
                <a:ext uri="{FF2B5EF4-FFF2-40B4-BE49-F238E27FC236}">
                  <a16:creationId xmlns:a16="http://schemas.microsoft.com/office/drawing/2014/main" id="{022C9B66-5502-5EFB-1A16-E1547650C22F}"/>
                </a:ext>
              </a:extLst>
            </p:cNvPr>
            <p:cNvGrpSpPr/>
            <p:nvPr/>
          </p:nvGrpSpPr>
          <p:grpSpPr>
            <a:xfrm>
              <a:off x="22922230" y="4879948"/>
              <a:ext cx="571500" cy="571500"/>
              <a:chOff x="0" y="0"/>
              <a:chExt cx="736525" cy="736525"/>
            </a:xfrm>
          </p:grpSpPr>
          <p:sp>
            <p:nvSpPr>
              <p:cNvPr id="78" name="Freeform 78">
                <a:extLst>
                  <a:ext uri="{FF2B5EF4-FFF2-40B4-BE49-F238E27FC236}">
                    <a16:creationId xmlns:a16="http://schemas.microsoft.com/office/drawing/2014/main" id="{C50378C6-95F5-C1C5-A74B-114A445EF68B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9" name="TextBox 79">
                <a:extLst>
                  <a:ext uri="{FF2B5EF4-FFF2-40B4-BE49-F238E27FC236}">
                    <a16:creationId xmlns:a16="http://schemas.microsoft.com/office/drawing/2014/main" id="{F0F55AF8-2B21-D864-A834-4AB997A27ADB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80" name="Group 80">
              <a:extLst>
                <a:ext uri="{FF2B5EF4-FFF2-40B4-BE49-F238E27FC236}">
                  <a16:creationId xmlns:a16="http://schemas.microsoft.com/office/drawing/2014/main" id="{BBE07202-5A3A-DABC-63F7-1AEE11667E6C}"/>
                </a:ext>
              </a:extLst>
            </p:cNvPr>
            <p:cNvGrpSpPr/>
            <p:nvPr/>
          </p:nvGrpSpPr>
          <p:grpSpPr>
            <a:xfrm>
              <a:off x="22922230" y="6232552"/>
              <a:ext cx="571500" cy="571500"/>
              <a:chOff x="0" y="0"/>
              <a:chExt cx="736525" cy="736525"/>
            </a:xfrm>
          </p:grpSpPr>
          <p:sp>
            <p:nvSpPr>
              <p:cNvPr id="81" name="Freeform 81">
                <a:extLst>
                  <a:ext uri="{FF2B5EF4-FFF2-40B4-BE49-F238E27FC236}">
                    <a16:creationId xmlns:a16="http://schemas.microsoft.com/office/drawing/2014/main" id="{87356108-10F1-BE5A-B97B-F6325292E5A5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2" name="TextBox 82">
                <a:extLst>
                  <a:ext uri="{FF2B5EF4-FFF2-40B4-BE49-F238E27FC236}">
                    <a16:creationId xmlns:a16="http://schemas.microsoft.com/office/drawing/2014/main" id="{4D16CF64-1894-9AD2-559D-96B831652D5E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83" name="Group 83">
              <a:extLst>
                <a:ext uri="{FF2B5EF4-FFF2-40B4-BE49-F238E27FC236}">
                  <a16:creationId xmlns:a16="http://schemas.microsoft.com/office/drawing/2014/main" id="{DAAFC4EE-0F85-1870-669A-492E300AEC9A}"/>
                </a:ext>
              </a:extLst>
            </p:cNvPr>
            <p:cNvGrpSpPr/>
            <p:nvPr/>
          </p:nvGrpSpPr>
          <p:grpSpPr>
            <a:xfrm>
              <a:off x="22922230" y="7585155"/>
              <a:ext cx="571500" cy="571500"/>
              <a:chOff x="0" y="0"/>
              <a:chExt cx="736525" cy="736525"/>
            </a:xfrm>
          </p:grpSpPr>
          <p:sp>
            <p:nvSpPr>
              <p:cNvPr id="84" name="Freeform 84">
                <a:extLst>
                  <a:ext uri="{FF2B5EF4-FFF2-40B4-BE49-F238E27FC236}">
                    <a16:creationId xmlns:a16="http://schemas.microsoft.com/office/drawing/2014/main" id="{7B9D51D5-89A4-A8D8-400C-E2A1FB09399F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5" name="TextBox 85">
                <a:extLst>
                  <a:ext uri="{FF2B5EF4-FFF2-40B4-BE49-F238E27FC236}">
                    <a16:creationId xmlns:a16="http://schemas.microsoft.com/office/drawing/2014/main" id="{C3E458A3-8460-3ED6-7206-2AADA7E97CC4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86" name="Group 86">
              <a:extLst>
                <a:ext uri="{FF2B5EF4-FFF2-40B4-BE49-F238E27FC236}">
                  <a16:creationId xmlns:a16="http://schemas.microsoft.com/office/drawing/2014/main" id="{F16A0478-1FB4-298F-61EA-87DBC6AA18E6}"/>
                </a:ext>
              </a:extLst>
            </p:cNvPr>
            <p:cNvGrpSpPr/>
            <p:nvPr/>
          </p:nvGrpSpPr>
          <p:grpSpPr>
            <a:xfrm>
              <a:off x="22922230" y="8937758"/>
              <a:ext cx="571500" cy="571500"/>
              <a:chOff x="0" y="0"/>
              <a:chExt cx="736525" cy="736525"/>
            </a:xfrm>
          </p:grpSpPr>
          <p:sp>
            <p:nvSpPr>
              <p:cNvPr id="87" name="Freeform 87">
                <a:extLst>
                  <a:ext uri="{FF2B5EF4-FFF2-40B4-BE49-F238E27FC236}">
                    <a16:creationId xmlns:a16="http://schemas.microsoft.com/office/drawing/2014/main" id="{22B46898-B6A1-79FE-C4ED-6162E0C7FB49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8" name="TextBox 88">
                <a:extLst>
                  <a:ext uri="{FF2B5EF4-FFF2-40B4-BE49-F238E27FC236}">
                    <a16:creationId xmlns:a16="http://schemas.microsoft.com/office/drawing/2014/main" id="{8F7DE840-9532-E889-1A62-29F1BB41D13D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89" name="Group 89">
              <a:extLst>
                <a:ext uri="{FF2B5EF4-FFF2-40B4-BE49-F238E27FC236}">
                  <a16:creationId xmlns:a16="http://schemas.microsoft.com/office/drawing/2014/main" id="{6B8CC557-DA6B-8DF2-09FD-D2375A63107C}"/>
                </a:ext>
              </a:extLst>
            </p:cNvPr>
            <p:cNvGrpSpPr/>
            <p:nvPr/>
          </p:nvGrpSpPr>
          <p:grpSpPr>
            <a:xfrm>
              <a:off x="22922230" y="10290361"/>
              <a:ext cx="571500" cy="571500"/>
              <a:chOff x="0" y="0"/>
              <a:chExt cx="736525" cy="736525"/>
            </a:xfrm>
          </p:grpSpPr>
          <p:sp>
            <p:nvSpPr>
              <p:cNvPr id="90" name="Freeform 90">
                <a:extLst>
                  <a:ext uri="{FF2B5EF4-FFF2-40B4-BE49-F238E27FC236}">
                    <a16:creationId xmlns:a16="http://schemas.microsoft.com/office/drawing/2014/main" id="{C96B299F-7D4C-F88C-604C-6B6DDDEA85ED}"/>
                  </a:ext>
                </a:extLst>
              </p:cNvPr>
              <p:cNvSpPr/>
              <p:nvPr/>
            </p:nvSpPr>
            <p:spPr>
              <a:xfrm>
                <a:off x="0" y="0"/>
                <a:ext cx="736525" cy="736525"/>
              </a:xfrm>
              <a:custGeom>
                <a:avLst/>
                <a:gdLst/>
                <a:ahLst/>
                <a:cxnLst/>
                <a:rect l="l" t="t" r="r" b="b"/>
                <a:pathLst>
                  <a:path w="736525" h="736525">
                    <a:moveTo>
                      <a:pt x="368262" y="0"/>
                    </a:moveTo>
                    <a:cubicBezTo>
                      <a:pt x="164877" y="0"/>
                      <a:pt x="0" y="164877"/>
                      <a:pt x="0" y="368262"/>
                    </a:cubicBezTo>
                    <a:cubicBezTo>
                      <a:pt x="0" y="571648"/>
                      <a:pt x="164877" y="736525"/>
                      <a:pt x="368262" y="736525"/>
                    </a:cubicBezTo>
                    <a:cubicBezTo>
                      <a:pt x="571648" y="736525"/>
                      <a:pt x="736525" y="571648"/>
                      <a:pt x="736525" y="368262"/>
                    </a:cubicBezTo>
                    <a:cubicBezTo>
                      <a:pt x="736525" y="164877"/>
                      <a:pt x="571648" y="0"/>
                      <a:pt x="368262" y="0"/>
                    </a:cubicBezTo>
                    <a:close/>
                  </a:path>
                </a:pathLst>
              </a:custGeom>
              <a:solidFill>
                <a:srgbClr val="FFD59B"/>
              </a:solidFill>
              <a:ln w="47625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1" name="TextBox 91">
                <a:extLst>
                  <a:ext uri="{FF2B5EF4-FFF2-40B4-BE49-F238E27FC236}">
                    <a16:creationId xmlns:a16="http://schemas.microsoft.com/office/drawing/2014/main" id="{AE223C59-0470-CC55-2D49-C916B4010AAA}"/>
                  </a:ext>
                </a:extLst>
              </p:cNvPr>
              <p:cNvSpPr txBox="1"/>
              <p:nvPr/>
            </p:nvSpPr>
            <p:spPr>
              <a:xfrm>
                <a:off x="69049" y="11899"/>
                <a:ext cx="598426" cy="6555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92" name="Group 92">
              <a:extLst>
                <a:ext uri="{FF2B5EF4-FFF2-40B4-BE49-F238E27FC236}">
                  <a16:creationId xmlns:a16="http://schemas.microsoft.com/office/drawing/2014/main" id="{8CBAF529-86BF-5B90-819A-40133F2C3E6B}"/>
                </a:ext>
              </a:extLst>
            </p:cNvPr>
            <p:cNvGrpSpPr/>
            <p:nvPr/>
          </p:nvGrpSpPr>
          <p:grpSpPr>
            <a:xfrm>
              <a:off x="21868309" y="921631"/>
              <a:ext cx="1400631" cy="381000"/>
              <a:chOff x="0" y="0"/>
              <a:chExt cx="1992008" cy="541867"/>
            </a:xfrm>
          </p:grpSpPr>
          <p:sp>
            <p:nvSpPr>
              <p:cNvPr id="93" name="Freeform 93">
                <a:extLst>
                  <a:ext uri="{FF2B5EF4-FFF2-40B4-BE49-F238E27FC236}">
                    <a16:creationId xmlns:a16="http://schemas.microsoft.com/office/drawing/2014/main" id="{B626DBC1-F71E-F7D3-45CB-07A9D185528E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4" name="TextBox 94">
                <a:extLst>
                  <a:ext uri="{FF2B5EF4-FFF2-40B4-BE49-F238E27FC236}">
                    <a16:creationId xmlns:a16="http://schemas.microsoft.com/office/drawing/2014/main" id="{F745F02A-B8B5-2D09-0E47-B93A9C3CCC0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95" name="Group 95">
              <a:extLst>
                <a:ext uri="{FF2B5EF4-FFF2-40B4-BE49-F238E27FC236}">
                  <a16:creationId xmlns:a16="http://schemas.microsoft.com/office/drawing/2014/main" id="{BC2B5A75-2899-1A94-217D-E8EB910F5FF3}"/>
                </a:ext>
              </a:extLst>
            </p:cNvPr>
            <p:cNvGrpSpPr/>
            <p:nvPr/>
          </p:nvGrpSpPr>
          <p:grpSpPr>
            <a:xfrm>
              <a:off x="21868309" y="2273022"/>
              <a:ext cx="1400631" cy="381000"/>
              <a:chOff x="0" y="0"/>
              <a:chExt cx="1992008" cy="541867"/>
            </a:xfrm>
          </p:grpSpPr>
          <p:sp>
            <p:nvSpPr>
              <p:cNvPr id="96" name="Freeform 96">
                <a:extLst>
                  <a:ext uri="{FF2B5EF4-FFF2-40B4-BE49-F238E27FC236}">
                    <a16:creationId xmlns:a16="http://schemas.microsoft.com/office/drawing/2014/main" id="{227E27DB-F97E-866C-C338-6334D2AE7523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7" name="TextBox 97">
                <a:extLst>
                  <a:ext uri="{FF2B5EF4-FFF2-40B4-BE49-F238E27FC236}">
                    <a16:creationId xmlns:a16="http://schemas.microsoft.com/office/drawing/2014/main" id="{A8D9AAD5-6AC3-9439-4E51-200E10F3DE0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98" name="Group 98">
              <a:extLst>
                <a:ext uri="{FF2B5EF4-FFF2-40B4-BE49-F238E27FC236}">
                  <a16:creationId xmlns:a16="http://schemas.microsoft.com/office/drawing/2014/main" id="{0C80B637-3FC0-5768-529D-6E54A959C04F}"/>
                </a:ext>
              </a:extLst>
            </p:cNvPr>
            <p:cNvGrpSpPr/>
            <p:nvPr/>
          </p:nvGrpSpPr>
          <p:grpSpPr>
            <a:xfrm>
              <a:off x="21868309" y="3624413"/>
              <a:ext cx="1400631" cy="381000"/>
              <a:chOff x="0" y="0"/>
              <a:chExt cx="1992008" cy="541867"/>
            </a:xfrm>
          </p:grpSpPr>
          <p:sp>
            <p:nvSpPr>
              <p:cNvPr id="99" name="Freeform 99">
                <a:extLst>
                  <a:ext uri="{FF2B5EF4-FFF2-40B4-BE49-F238E27FC236}">
                    <a16:creationId xmlns:a16="http://schemas.microsoft.com/office/drawing/2014/main" id="{2C4F3A93-EA1E-DEE8-2E17-C2BBD4CE8D6E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0" name="TextBox 100">
                <a:extLst>
                  <a:ext uri="{FF2B5EF4-FFF2-40B4-BE49-F238E27FC236}">
                    <a16:creationId xmlns:a16="http://schemas.microsoft.com/office/drawing/2014/main" id="{398941A6-F778-D46A-9CF1-1197904FFD0E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01" name="Group 101">
              <a:extLst>
                <a:ext uri="{FF2B5EF4-FFF2-40B4-BE49-F238E27FC236}">
                  <a16:creationId xmlns:a16="http://schemas.microsoft.com/office/drawing/2014/main" id="{5E3DA983-3CEE-2D72-1C1F-DED7C0BDEE04}"/>
                </a:ext>
              </a:extLst>
            </p:cNvPr>
            <p:cNvGrpSpPr/>
            <p:nvPr/>
          </p:nvGrpSpPr>
          <p:grpSpPr>
            <a:xfrm>
              <a:off x="21868309" y="4975804"/>
              <a:ext cx="1400631" cy="381000"/>
              <a:chOff x="0" y="0"/>
              <a:chExt cx="1992008" cy="541867"/>
            </a:xfrm>
          </p:grpSpPr>
          <p:sp>
            <p:nvSpPr>
              <p:cNvPr id="102" name="Freeform 102">
                <a:extLst>
                  <a:ext uri="{FF2B5EF4-FFF2-40B4-BE49-F238E27FC236}">
                    <a16:creationId xmlns:a16="http://schemas.microsoft.com/office/drawing/2014/main" id="{0AB527F9-3007-FF8E-E9EA-CE456E2388B3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3" name="TextBox 103">
                <a:extLst>
                  <a:ext uri="{FF2B5EF4-FFF2-40B4-BE49-F238E27FC236}">
                    <a16:creationId xmlns:a16="http://schemas.microsoft.com/office/drawing/2014/main" id="{18650D09-C668-FC22-C424-CE85C35EDC7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04" name="Group 104">
              <a:extLst>
                <a:ext uri="{FF2B5EF4-FFF2-40B4-BE49-F238E27FC236}">
                  <a16:creationId xmlns:a16="http://schemas.microsoft.com/office/drawing/2014/main" id="{D357492D-5921-262A-93F5-D487AA20F2F6}"/>
                </a:ext>
              </a:extLst>
            </p:cNvPr>
            <p:cNvGrpSpPr/>
            <p:nvPr/>
          </p:nvGrpSpPr>
          <p:grpSpPr>
            <a:xfrm>
              <a:off x="21868309" y="6327196"/>
              <a:ext cx="1400631" cy="381000"/>
              <a:chOff x="0" y="0"/>
              <a:chExt cx="1992008" cy="541867"/>
            </a:xfrm>
          </p:grpSpPr>
          <p:sp>
            <p:nvSpPr>
              <p:cNvPr id="105" name="Freeform 105">
                <a:extLst>
                  <a:ext uri="{FF2B5EF4-FFF2-40B4-BE49-F238E27FC236}">
                    <a16:creationId xmlns:a16="http://schemas.microsoft.com/office/drawing/2014/main" id="{09B21EE1-52DF-95C0-C67B-2330AF0BCA04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6" name="TextBox 106">
                <a:extLst>
                  <a:ext uri="{FF2B5EF4-FFF2-40B4-BE49-F238E27FC236}">
                    <a16:creationId xmlns:a16="http://schemas.microsoft.com/office/drawing/2014/main" id="{5294698E-2E4C-67CB-E518-8731395DDFE5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07" name="Group 107">
              <a:extLst>
                <a:ext uri="{FF2B5EF4-FFF2-40B4-BE49-F238E27FC236}">
                  <a16:creationId xmlns:a16="http://schemas.microsoft.com/office/drawing/2014/main" id="{9BC3DB5A-CA74-6F4A-70FD-130205C54633}"/>
                </a:ext>
              </a:extLst>
            </p:cNvPr>
            <p:cNvGrpSpPr/>
            <p:nvPr/>
          </p:nvGrpSpPr>
          <p:grpSpPr>
            <a:xfrm>
              <a:off x="21868309" y="7678587"/>
              <a:ext cx="1400631" cy="381000"/>
              <a:chOff x="0" y="0"/>
              <a:chExt cx="1992008" cy="541867"/>
            </a:xfrm>
          </p:grpSpPr>
          <p:sp>
            <p:nvSpPr>
              <p:cNvPr id="108" name="Freeform 108">
                <a:extLst>
                  <a:ext uri="{FF2B5EF4-FFF2-40B4-BE49-F238E27FC236}">
                    <a16:creationId xmlns:a16="http://schemas.microsoft.com/office/drawing/2014/main" id="{561EE5B5-7D8D-34CD-B327-EB27D6225E32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09" name="TextBox 109">
                <a:extLst>
                  <a:ext uri="{FF2B5EF4-FFF2-40B4-BE49-F238E27FC236}">
                    <a16:creationId xmlns:a16="http://schemas.microsoft.com/office/drawing/2014/main" id="{ABD0548F-BE40-DD34-782E-9431BA0230D1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10" name="Group 110">
              <a:extLst>
                <a:ext uri="{FF2B5EF4-FFF2-40B4-BE49-F238E27FC236}">
                  <a16:creationId xmlns:a16="http://schemas.microsoft.com/office/drawing/2014/main" id="{5EB8597D-6B2A-0265-627F-80CE482182AA}"/>
                </a:ext>
              </a:extLst>
            </p:cNvPr>
            <p:cNvGrpSpPr/>
            <p:nvPr/>
          </p:nvGrpSpPr>
          <p:grpSpPr>
            <a:xfrm>
              <a:off x="21868309" y="9029978"/>
              <a:ext cx="1400631" cy="381000"/>
              <a:chOff x="0" y="0"/>
              <a:chExt cx="1992008" cy="541867"/>
            </a:xfrm>
          </p:grpSpPr>
          <p:sp>
            <p:nvSpPr>
              <p:cNvPr id="111" name="Freeform 111">
                <a:extLst>
                  <a:ext uri="{FF2B5EF4-FFF2-40B4-BE49-F238E27FC236}">
                    <a16:creationId xmlns:a16="http://schemas.microsoft.com/office/drawing/2014/main" id="{EBE90AED-020B-9EA7-9E4B-A20D3A391AB3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2" name="TextBox 112">
                <a:extLst>
                  <a:ext uri="{FF2B5EF4-FFF2-40B4-BE49-F238E27FC236}">
                    <a16:creationId xmlns:a16="http://schemas.microsoft.com/office/drawing/2014/main" id="{E2BE67A9-5A3B-2D53-3378-1689EF4C8568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  <p:grpSp>
          <p:nvGrpSpPr>
            <p:cNvPr id="113" name="Group 113">
              <a:extLst>
                <a:ext uri="{FF2B5EF4-FFF2-40B4-BE49-F238E27FC236}">
                  <a16:creationId xmlns:a16="http://schemas.microsoft.com/office/drawing/2014/main" id="{F34E6AEE-A50D-04DD-39B8-30816726C964}"/>
                </a:ext>
              </a:extLst>
            </p:cNvPr>
            <p:cNvGrpSpPr/>
            <p:nvPr/>
          </p:nvGrpSpPr>
          <p:grpSpPr>
            <a:xfrm>
              <a:off x="21868309" y="10381369"/>
              <a:ext cx="1400631" cy="381000"/>
              <a:chOff x="0" y="0"/>
              <a:chExt cx="1992008" cy="541867"/>
            </a:xfrm>
          </p:grpSpPr>
          <p:sp>
            <p:nvSpPr>
              <p:cNvPr id="114" name="Freeform 114">
                <a:extLst>
                  <a:ext uri="{FF2B5EF4-FFF2-40B4-BE49-F238E27FC236}">
                    <a16:creationId xmlns:a16="http://schemas.microsoft.com/office/drawing/2014/main" id="{4962517F-22CD-618C-EB3A-FF40F50A2BFE}"/>
                  </a:ext>
                </a:extLst>
              </p:cNvPr>
              <p:cNvSpPr/>
              <p:nvPr/>
            </p:nvSpPr>
            <p:spPr>
              <a:xfrm>
                <a:off x="0" y="0"/>
                <a:ext cx="1992008" cy="541867"/>
              </a:xfrm>
              <a:custGeom>
                <a:avLst/>
                <a:gdLst/>
                <a:ahLst/>
                <a:cxnLst/>
                <a:rect l="l" t="t" r="r" b="b"/>
                <a:pathLst>
                  <a:path w="1992008" h="541867">
                    <a:moveTo>
                      <a:pt x="270933" y="0"/>
                    </a:moveTo>
                    <a:lnTo>
                      <a:pt x="1721075" y="0"/>
                    </a:lnTo>
                    <a:cubicBezTo>
                      <a:pt x="1870707" y="0"/>
                      <a:pt x="1992008" y="121301"/>
                      <a:pt x="1992008" y="270933"/>
                    </a:cubicBezTo>
                    <a:lnTo>
                      <a:pt x="1992008" y="270933"/>
                    </a:lnTo>
                    <a:cubicBezTo>
                      <a:pt x="1992008" y="342789"/>
                      <a:pt x="1963463" y="411702"/>
                      <a:pt x="1912654" y="462512"/>
                    </a:cubicBezTo>
                    <a:cubicBezTo>
                      <a:pt x="1861844" y="513322"/>
                      <a:pt x="1792931" y="541867"/>
                      <a:pt x="1721075" y="541867"/>
                    </a:cubicBezTo>
                    <a:lnTo>
                      <a:pt x="270933" y="541867"/>
                    </a:lnTo>
                    <a:cubicBezTo>
                      <a:pt x="121301" y="541867"/>
                      <a:pt x="0" y="420566"/>
                      <a:pt x="0" y="270933"/>
                    </a:cubicBezTo>
                    <a:lnTo>
                      <a:pt x="0" y="270933"/>
                    </a:lnTo>
                    <a:cubicBezTo>
                      <a:pt x="0" y="121301"/>
                      <a:pt x="121301" y="0"/>
                      <a:pt x="27093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000000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15" name="TextBox 115">
                <a:extLst>
                  <a:ext uri="{FF2B5EF4-FFF2-40B4-BE49-F238E27FC236}">
                    <a16:creationId xmlns:a16="http://schemas.microsoft.com/office/drawing/2014/main" id="{D52E3946-9151-5267-9587-A38CD44FD123}"/>
                  </a:ext>
                </a:extLst>
              </p:cNvPr>
              <p:cNvSpPr txBox="1"/>
              <p:nvPr/>
            </p:nvSpPr>
            <p:spPr>
              <a:xfrm>
                <a:off x="0" y="-57150"/>
                <a:ext cx="1992008" cy="59901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9"/>
                  </a:lnSpc>
                </a:pPr>
                <a:endParaRPr/>
              </a:p>
            </p:txBody>
          </p:sp>
        </p:grpSp>
      </p:grpSp>
      <p:sp>
        <p:nvSpPr>
          <p:cNvPr id="140" name="TextBox 64">
            <a:extLst>
              <a:ext uri="{FF2B5EF4-FFF2-40B4-BE49-F238E27FC236}">
                <a16:creationId xmlns:a16="http://schemas.microsoft.com/office/drawing/2014/main" id="{851F7C54-19DD-D300-4405-58620652E013}"/>
              </a:ext>
            </a:extLst>
          </p:cNvPr>
          <p:cNvSpPr txBox="1"/>
          <p:nvPr/>
        </p:nvSpPr>
        <p:spPr>
          <a:xfrm>
            <a:off x="3581400" y="744455"/>
            <a:ext cx="11449775" cy="1256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99"/>
              </a:lnSpc>
              <a:spcBef>
                <a:spcPct val="0"/>
              </a:spcBef>
            </a:pPr>
            <a:r>
              <a:rPr lang="ko-KR" altLang="en-US" sz="69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생성형 </a:t>
            </a:r>
            <a:r>
              <a:rPr lang="en-US" altLang="ko-KR" sz="69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AI </a:t>
            </a:r>
            <a:r>
              <a:rPr lang="ko-KR" altLang="en-US" sz="6999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활용</a:t>
            </a:r>
            <a:endParaRPr lang="en-US" altLang="ko-KR" sz="69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pic>
        <p:nvPicPr>
          <p:cNvPr id="119" name="그림 118">
            <a:extLst>
              <a:ext uri="{FF2B5EF4-FFF2-40B4-BE49-F238E27FC236}">
                <a16:creationId xmlns:a16="http://schemas.microsoft.com/office/drawing/2014/main" id="{87667A8A-9349-A670-2FDD-5128A87D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5836" y="1860285"/>
            <a:ext cx="10717798" cy="6337830"/>
          </a:xfrm>
          <a:prstGeom prst="rect">
            <a:avLst/>
          </a:prstGeom>
        </p:spPr>
      </p:pic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A46E0959-F6C9-67F8-A810-1B808869C260}"/>
              </a:ext>
            </a:extLst>
          </p:cNvPr>
          <p:cNvCxnSpPr>
            <a:cxnSpLocks/>
          </p:cNvCxnSpPr>
          <p:nvPr/>
        </p:nvCxnSpPr>
        <p:spPr>
          <a:xfrm>
            <a:off x="7772400" y="5306674"/>
            <a:ext cx="4191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2" name="직선 연결선 131">
            <a:extLst>
              <a:ext uri="{FF2B5EF4-FFF2-40B4-BE49-F238E27FC236}">
                <a16:creationId xmlns:a16="http://schemas.microsoft.com/office/drawing/2014/main" id="{68AD842C-0D77-4017-136A-D9FD3F848EFC}"/>
              </a:ext>
            </a:extLst>
          </p:cNvPr>
          <p:cNvCxnSpPr/>
          <p:nvPr/>
        </p:nvCxnSpPr>
        <p:spPr>
          <a:xfrm>
            <a:off x="6705600" y="5676900"/>
            <a:ext cx="31623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5" name="직선 연결선 134">
            <a:extLst>
              <a:ext uri="{FF2B5EF4-FFF2-40B4-BE49-F238E27FC236}">
                <a16:creationId xmlns:a16="http://schemas.microsoft.com/office/drawing/2014/main" id="{CAAB1BC8-87AD-CD4C-86D3-FF1A8C511138}"/>
              </a:ext>
            </a:extLst>
          </p:cNvPr>
          <p:cNvCxnSpPr>
            <a:cxnSpLocks/>
          </p:cNvCxnSpPr>
          <p:nvPr/>
        </p:nvCxnSpPr>
        <p:spPr>
          <a:xfrm>
            <a:off x="6705600" y="4914900"/>
            <a:ext cx="525780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2" name="직선 연결선 141">
            <a:extLst>
              <a:ext uri="{FF2B5EF4-FFF2-40B4-BE49-F238E27FC236}">
                <a16:creationId xmlns:a16="http://schemas.microsoft.com/office/drawing/2014/main" id="{B6F9C34A-7322-715F-B20A-53CFA2A7535C}"/>
              </a:ext>
            </a:extLst>
          </p:cNvPr>
          <p:cNvCxnSpPr>
            <a:cxnSpLocks/>
          </p:cNvCxnSpPr>
          <p:nvPr/>
        </p:nvCxnSpPr>
        <p:spPr>
          <a:xfrm flipV="1">
            <a:off x="6705600" y="5306674"/>
            <a:ext cx="1066800" cy="1039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5" name="직선 화살표 연결선 144">
            <a:extLst>
              <a:ext uri="{FF2B5EF4-FFF2-40B4-BE49-F238E27FC236}">
                <a16:creationId xmlns:a16="http://schemas.microsoft.com/office/drawing/2014/main" id="{66E421F0-ED05-24FE-9BB9-7EAAF043021A}"/>
              </a:ext>
            </a:extLst>
          </p:cNvPr>
          <p:cNvCxnSpPr>
            <a:cxnSpLocks/>
          </p:cNvCxnSpPr>
          <p:nvPr/>
        </p:nvCxnSpPr>
        <p:spPr>
          <a:xfrm flipH="1">
            <a:off x="4704138" y="5317455"/>
            <a:ext cx="1981200" cy="2819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8" name="그림 147">
            <a:extLst>
              <a:ext uri="{FF2B5EF4-FFF2-40B4-BE49-F238E27FC236}">
                <a16:creationId xmlns:a16="http://schemas.microsoft.com/office/drawing/2014/main" id="{61585B45-9FD9-9362-C702-2AA483861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366" y="8198115"/>
            <a:ext cx="13603959" cy="911546"/>
          </a:xfrm>
          <a:prstGeom prst="rect">
            <a:avLst/>
          </a:prstGeom>
        </p:spPr>
      </p:pic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B822EC61-4A85-E47E-E1B9-440A9EC41986}"/>
              </a:ext>
            </a:extLst>
          </p:cNvPr>
          <p:cNvCxnSpPr>
            <a:cxnSpLocks/>
          </p:cNvCxnSpPr>
          <p:nvPr/>
        </p:nvCxnSpPr>
        <p:spPr>
          <a:xfrm flipH="1">
            <a:off x="4860964" y="3695700"/>
            <a:ext cx="16675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52" name="Group 60">
            <a:extLst>
              <a:ext uri="{FF2B5EF4-FFF2-40B4-BE49-F238E27FC236}">
                <a16:creationId xmlns:a16="http://schemas.microsoft.com/office/drawing/2014/main" id="{025B805B-6591-A930-79E8-3AF78A8C9C5C}"/>
              </a:ext>
            </a:extLst>
          </p:cNvPr>
          <p:cNvGrpSpPr/>
          <p:nvPr/>
        </p:nvGrpSpPr>
        <p:grpSpPr>
          <a:xfrm>
            <a:off x="1872572" y="2606243"/>
            <a:ext cx="2803857" cy="1901825"/>
            <a:chOff x="0" y="0"/>
            <a:chExt cx="812800" cy="812800"/>
          </a:xfrm>
        </p:grpSpPr>
        <p:sp>
          <p:nvSpPr>
            <p:cNvPr id="153" name="Freeform 61">
              <a:extLst>
                <a:ext uri="{FF2B5EF4-FFF2-40B4-BE49-F238E27FC236}">
                  <a16:creationId xmlns:a16="http://schemas.microsoft.com/office/drawing/2014/main" id="{935387A8-9C52-01D6-7970-E6A9BBEFE75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389" y="0"/>
                  </a:moveTo>
                  <a:lnTo>
                    <a:pt x="762411" y="0"/>
                  </a:lnTo>
                  <a:cubicBezTo>
                    <a:pt x="775775" y="0"/>
                    <a:pt x="788591" y="5309"/>
                    <a:pt x="798041" y="14759"/>
                  </a:cubicBezTo>
                  <a:cubicBezTo>
                    <a:pt x="807491" y="24209"/>
                    <a:pt x="812800" y="37025"/>
                    <a:pt x="812800" y="50389"/>
                  </a:cubicBezTo>
                  <a:lnTo>
                    <a:pt x="812800" y="762411"/>
                  </a:lnTo>
                  <a:cubicBezTo>
                    <a:pt x="812800" y="775775"/>
                    <a:pt x="807491" y="788591"/>
                    <a:pt x="798041" y="798041"/>
                  </a:cubicBezTo>
                  <a:cubicBezTo>
                    <a:pt x="788591" y="807491"/>
                    <a:pt x="775775" y="812800"/>
                    <a:pt x="762411" y="812800"/>
                  </a:cubicBezTo>
                  <a:lnTo>
                    <a:pt x="50389" y="812800"/>
                  </a:lnTo>
                  <a:cubicBezTo>
                    <a:pt x="37025" y="812800"/>
                    <a:pt x="24209" y="807491"/>
                    <a:pt x="14759" y="798041"/>
                  </a:cubicBezTo>
                  <a:cubicBezTo>
                    <a:pt x="5309" y="788591"/>
                    <a:pt x="0" y="775775"/>
                    <a:pt x="0" y="762411"/>
                  </a:cubicBezTo>
                  <a:lnTo>
                    <a:pt x="0" y="50389"/>
                  </a:lnTo>
                  <a:cubicBezTo>
                    <a:pt x="0" y="37025"/>
                    <a:pt x="5309" y="24209"/>
                    <a:pt x="14759" y="14759"/>
                  </a:cubicBezTo>
                  <a:cubicBezTo>
                    <a:pt x="24209" y="5309"/>
                    <a:pt x="37025" y="0"/>
                    <a:pt x="50389" y="0"/>
                  </a:cubicBezTo>
                  <a:close/>
                </a:path>
              </a:pathLst>
            </a:custGeom>
            <a:solidFill>
              <a:srgbClr val="FFE897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4" name="TextBox 62">
              <a:extLst>
                <a:ext uri="{FF2B5EF4-FFF2-40B4-BE49-F238E27FC236}">
                  <a16:creationId xmlns:a16="http://schemas.microsoft.com/office/drawing/2014/main" id="{B193BE14-C104-0614-8535-5F22B061572B}"/>
                </a:ext>
              </a:extLst>
            </p:cNvPr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7" name="TextBox 76">
            <a:extLst>
              <a:ext uri="{FF2B5EF4-FFF2-40B4-BE49-F238E27FC236}">
                <a16:creationId xmlns:a16="http://schemas.microsoft.com/office/drawing/2014/main" id="{DD6DEB6D-7EB3-7AEF-1398-9082D9AC5880}"/>
              </a:ext>
            </a:extLst>
          </p:cNvPr>
          <p:cNvSpPr txBox="1"/>
          <p:nvPr/>
        </p:nvSpPr>
        <p:spPr>
          <a:xfrm>
            <a:off x="2114193" y="3282616"/>
            <a:ext cx="2320613" cy="5636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2400" dirty="0">
                <a:solidFill>
                  <a:srgbClr val="000000"/>
                </a:solidFill>
                <a:latin typeface="210 네버랜드 Light"/>
                <a:ea typeface="210 네버랜드 Light"/>
                <a:cs typeface="210 네버랜드 Light"/>
                <a:sym typeface="210 네버랜드 Light"/>
              </a:rPr>
              <a:t>자연어 처리</a:t>
            </a:r>
            <a:endParaRPr lang="en-US" sz="3499" dirty="0">
              <a:solidFill>
                <a:srgbClr val="000000"/>
              </a:solidFill>
              <a:latin typeface="210 네버랜드 Light"/>
              <a:ea typeface="210 네버랜드 Light"/>
              <a:cs typeface="210 네버랜드 Light"/>
              <a:sym typeface="210 네버랜드 Light"/>
            </a:endParaRPr>
          </a:p>
        </p:txBody>
      </p:sp>
      <p:grpSp>
        <p:nvGrpSpPr>
          <p:cNvPr id="158" name="Group 66">
            <a:extLst>
              <a:ext uri="{FF2B5EF4-FFF2-40B4-BE49-F238E27FC236}">
                <a16:creationId xmlns:a16="http://schemas.microsoft.com/office/drawing/2014/main" id="{39069930-CD72-50C0-9BF7-761265B0C9A7}"/>
              </a:ext>
            </a:extLst>
          </p:cNvPr>
          <p:cNvGrpSpPr/>
          <p:nvPr/>
        </p:nvGrpSpPr>
        <p:grpSpPr>
          <a:xfrm>
            <a:off x="1681399" y="5299747"/>
            <a:ext cx="3764132" cy="1618020"/>
            <a:chOff x="0" y="0"/>
            <a:chExt cx="812800" cy="812800"/>
          </a:xfrm>
        </p:grpSpPr>
        <p:sp>
          <p:nvSpPr>
            <p:cNvPr id="159" name="Freeform 67">
              <a:extLst>
                <a:ext uri="{FF2B5EF4-FFF2-40B4-BE49-F238E27FC236}">
                  <a16:creationId xmlns:a16="http://schemas.microsoft.com/office/drawing/2014/main" id="{FAE64E01-319A-969B-554A-4599B1B1DED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0389" y="0"/>
                  </a:moveTo>
                  <a:lnTo>
                    <a:pt x="762411" y="0"/>
                  </a:lnTo>
                  <a:cubicBezTo>
                    <a:pt x="775775" y="0"/>
                    <a:pt x="788591" y="5309"/>
                    <a:pt x="798041" y="14759"/>
                  </a:cubicBezTo>
                  <a:cubicBezTo>
                    <a:pt x="807491" y="24209"/>
                    <a:pt x="812800" y="37025"/>
                    <a:pt x="812800" y="50389"/>
                  </a:cubicBezTo>
                  <a:lnTo>
                    <a:pt x="812800" y="762411"/>
                  </a:lnTo>
                  <a:cubicBezTo>
                    <a:pt x="812800" y="775775"/>
                    <a:pt x="807491" y="788591"/>
                    <a:pt x="798041" y="798041"/>
                  </a:cubicBezTo>
                  <a:cubicBezTo>
                    <a:pt x="788591" y="807491"/>
                    <a:pt x="775775" y="812800"/>
                    <a:pt x="762411" y="812800"/>
                  </a:cubicBezTo>
                  <a:lnTo>
                    <a:pt x="50389" y="812800"/>
                  </a:lnTo>
                  <a:cubicBezTo>
                    <a:pt x="37025" y="812800"/>
                    <a:pt x="24209" y="807491"/>
                    <a:pt x="14759" y="798041"/>
                  </a:cubicBezTo>
                  <a:cubicBezTo>
                    <a:pt x="5309" y="788591"/>
                    <a:pt x="0" y="775775"/>
                    <a:pt x="0" y="762411"/>
                  </a:cubicBezTo>
                  <a:lnTo>
                    <a:pt x="0" y="50389"/>
                  </a:lnTo>
                  <a:cubicBezTo>
                    <a:pt x="0" y="37025"/>
                    <a:pt x="5309" y="24209"/>
                    <a:pt x="14759" y="14759"/>
                  </a:cubicBezTo>
                  <a:cubicBezTo>
                    <a:pt x="24209" y="5309"/>
                    <a:pt x="37025" y="0"/>
                    <a:pt x="50389" y="0"/>
                  </a:cubicBezTo>
                  <a:close/>
                </a:path>
              </a:pathLst>
            </a:custGeom>
            <a:solidFill>
              <a:srgbClr val="DAF7F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0" name="TextBox 68">
              <a:extLst>
                <a:ext uri="{FF2B5EF4-FFF2-40B4-BE49-F238E27FC236}">
                  <a16:creationId xmlns:a16="http://schemas.microsoft.com/office/drawing/2014/main" id="{531A5361-07AC-16C9-2B6C-A756CC3BF341}"/>
                </a:ext>
              </a:extLst>
            </p:cNvPr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359"/>
                </a:lnSpc>
                <a:spcBef>
                  <a:spcPct val="0"/>
                </a:spcBef>
              </a:pPr>
              <a:endParaRPr/>
            </a:p>
          </p:txBody>
        </p:sp>
      </p:grp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9B34E5F7-CE6D-6FA9-D9D7-FC8C578CB7D5}"/>
              </a:ext>
            </a:extLst>
          </p:cNvPr>
          <p:cNvCxnSpPr>
            <a:cxnSpLocks/>
          </p:cNvCxnSpPr>
          <p:nvPr/>
        </p:nvCxnSpPr>
        <p:spPr>
          <a:xfrm flipH="1">
            <a:off x="5510459" y="5677413"/>
            <a:ext cx="1193784" cy="31425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5" name="TextBox 76">
            <a:extLst>
              <a:ext uri="{FF2B5EF4-FFF2-40B4-BE49-F238E27FC236}">
                <a16:creationId xmlns:a16="http://schemas.microsoft.com/office/drawing/2014/main" id="{A171A501-D8FC-C76B-28AB-AA027AF2C57E}"/>
              </a:ext>
            </a:extLst>
          </p:cNvPr>
          <p:cNvSpPr txBox="1"/>
          <p:nvPr/>
        </p:nvSpPr>
        <p:spPr>
          <a:xfrm>
            <a:off x="757920" y="5512760"/>
            <a:ext cx="5450244" cy="119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899"/>
              </a:lnSpc>
              <a:spcBef>
                <a:spcPct val="0"/>
              </a:spcBef>
            </a:pPr>
            <a:r>
              <a:rPr lang="en-US" altLang="ko-KR" sz="2000" b="1" dirty="0">
                <a:latin typeface="210 네버랜드" panose="020B0600000101010101" charset="-127"/>
                <a:ea typeface="210 네버랜드" panose="020B0600000101010101" charset="-127"/>
              </a:rPr>
              <a:t>Context Injection</a:t>
            </a:r>
          </a:p>
          <a:p>
            <a:pPr lvl="0" algn="ctr">
              <a:lnSpc>
                <a:spcPts val="4899"/>
              </a:lnSpc>
              <a:spcBef>
                <a:spcPct val="0"/>
              </a:spcBef>
            </a:pPr>
            <a:r>
              <a:rPr lang="ko-KR" altLang="en-US" sz="2000" dirty="0">
                <a:latin typeface="210 네버랜드" panose="020B0600000101010101" charset="-127"/>
                <a:ea typeface="210 네버랜드" panose="020B0600000101010101" charset="-127"/>
              </a:rPr>
              <a:t> </a:t>
            </a:r>
            <a:r>
              <a:rPr lang="en-US" altLang="ko-KR" sz="2000" dirty="0">
                <a:latin typeface="210 네버랜드" panose="020B0600000101010101" charset="-127"/>
                <a:ea typeface="210 네버랜드" panose="020B0600000101010101" charset="-127"/>
              </a:rPr>
              <a:t>(</a:t>
            </a:r>
            <a:r>
              <a:rPr lang="ko-KR" altLang="en-US" sz="2000" dirty="0">
                <a:latin typeface="210 네버랜드" panose="020B0600000101010101" charset="-127"/>
                <a:ea typeface="210 네버랜드" panose="020B0600000101010101" charset="-127"/>
              </a:rPr>
              <a:t>날씨 데이터 주입 성공 증거</a:t>
            </a:r>
            <a:r>
              <a:rPr lang="en-US" altLang="ko-KR" sz="2000" dirty="0">
                <a:latin typeface="210 네버랜드" panose="020B0600000101010101" charset="-127"/>
                <a:ea typeface="210 네버랜드" panose="020B0600000101010101" charset="-127"/>
              </a:rPr>
              <a:t>)</a:t>
            </a:r>
            <a:endParaRPr lang="en-US" sz="2000" dirty="0">
              <a:solidFill>
                <a:srgbClr val="000000"/>
              </a:solidFill>
              <a:latin typeface="210 네버랜드" panose="020B0600000101010101" charset="-127"/>
              <a:ea typeface="210 네버랜드" panose="020B0600000101010101" charset="-127"/>
              <a:cs typeface="210 네버랜드 Light"/>
              <a:sym typeface="210 네버랜드 Light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6651465-9118-58C5-4A4C-10173C878A3D}"/>
              </a:ext>
            </a:extLst>
          </p:cNvPr>
          <p:cNvSpPr txBox="1"/>
          <p:nvPr/>
        </p:nvSpPr>
        <p:spPr>
          <a:xfrm>
            <a:off x="1714366" y="7770987"/>
            <a:ext cx="3009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네버랜드" panose="020B0600000101010101" charset="-127"/>
                <a:ea typeface="210 네버랜드" panose="020B0600000101010101" charset="-127"/>
                <a:cs typeface="ADLaM Display" panose="020F0502020204030204" pitchFamily="2" charset="0"/>
              </a:rPr>
              <a:t>DB </a:t>
            </a:r>
            <a:r>
              <a:rPr lang="ko-KR" altLang="en-US" dirty="0">
                <a:latin typeface="210 네버랜드" panose="020B0600000101010101" charset="-127"/>
                <a:ea typeface="210 네버랜드" panose="020B0600000101010101" charset="-127"/>
                <a:cs typeface="ADLaM Display" panose="020F0502020204030204" pitchFamily="2" charset="0"/>
              </a:rPr>
              <a:t>저장 완료</a:t>
            </a:r>
          </a:p>
        </p:txBody>
      </p:sp>
      <p:pic>
        <p:nvPicPr>
          <p:cNvPr id="117" name="그래픽 116" descr="사용자 단색으로 채워진">
            <a:extLst>
              <a:ext uri="{FF2B5EF4-FFF2-40B4-BE49-F238E27FC236}">
                <a16:creationId xmlns:a16="http://schemas.microsoft.com/office/drawing/2014/main" id="{0807CDAF-E69E-C921-1485-DCE072A66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73000" y="3279536"/>
            <a:ext cx="914400" cy="914400"/>
          </a:xfrm>
          <a:prstGeom prst="rect">
            <a:avLst/>
          </a:prstGeom>
        </p:spPr>
      </p:pic>
      <p:pic>
        <p:nvPicPr>
          <p:cNvPr id="120" name="그래픽 119" descr="로봇 단색으로 채워진">
            <a:extLst>
              <a:ext uri="{FF2B5EF4-FFF2-40B4-BE49-F238E27FC236}">
                <a16:creationId xmlns:a16="http://schemas.microsoft.com/office/drawing/2014/main" id="{512C02AF-A75E-6599-9B4B-1318157715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28840" y="4258595"/>
            <a:ext cx="662569" cy="6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6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476</Words>
  <Application>Microsoft Office PowerPoint</Application>
  <PresentationFormat>사용자 지정</PresentationFormat>
  <Paragraphs>104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210 네버랜드</vt:lpstr>
      <vt:lpstr>Calibri</vt:lpstr>
      <vt:lpstr>210 네버랜드 Light</vt:lpstr>
      <vt:lpstr>윤굴림 Semi-Bold</vt:lpstr>
      <vt:lpstr>Ebrima</vt:lpstr>
      <vt:lpstr>210 네버랜드 Bold</vt:lpstr>
      <vt:lpstr>Jeju Hallasan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보라색 흰색 깔끔한 노트 일러스트 어린이 오늘의 수업 학습 프레젠테이션</dc:title>
  <dc:creator>219</dc:creator>
  <cp:lastModifiedBy>211</cp:lastModifiedBy>
  <cp:revision>30</cp:revision>
  <dcterms:created xsi:type="dcterms:W3CDTF">2006-08-16T00:00:00Z</dcterms:created>
  <dcterms:modified xsi:type="dcterms:W3CDTF">2025-11-26T08:13:01Z</dcterms:modified>
  <dc:identifier>DAG49LvC3GA</dc:identifier>
</cp:coreProperties>
</file>